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8" r:id="rId12"/>
    <p:sldId id="277" r:id="rId13"/>
    <p:sldId id="27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3A676-9A8D-468B-9C8A-F520A91547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DB0F48-8ECD-4C12-A56A-A93DA9AB90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6D43A-80F3-4878-81B2-E08031448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CDDC-3B24-4DB2-A58E-CA3C8E622534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0D163-BEB4-4575-A321-08935FE81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6EF006-4E58-453E-83EB-2EE512AF5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E9577-910C-4F33-A5A3-E972C3C84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55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CE379-BA4C-4E14-ADAB-9785CFB51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251AF7-C42B-47FC-8DDF-5576022551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4489D-755C-4034-93F9-EE5A83963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CDDC-3B24-4DB2-A58E-CA3C8E622534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CFEF4-41F9-4960-8807-79517BB88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C5B0BB-B1A6-40B4-A74A-0EB5DACB7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E9577-910C-4F33-A5A3-E972C3C84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169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745254-7DCC-4B6B-BAB4-05FC3C2540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8C57A2-D424-4BA9-B5A9-57D6DAB433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3D194-11E1-4C07-9BBB-466C5D3F3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CDDC-3B24-4DB2-A58E-CA3C8E622534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E4FDF6-2B80-4385-8186-0254F31E0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E84A2-EE92-4735-AB45-9A8DCFF77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E9577-910C-4F33-A5A3-E972C3C84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009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3E1B4-81A1-4F30-9344-532FFDE5C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C7A49-2320-4043-AE84-1AC577D6A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45292-D8F1-445D-A1DE-F4AA05B0E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CDDC-3B24-4DB2-A58E-CA3C8E622534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522D5-00E4-4EBE-BB2D-571BF793A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51D19-DCF5-4484-9C10-628429C5F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E9577-910C-4F33-A5A3-E972C3C84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44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72DA0-F9C3-4014-9F9C-FFA24BEFA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00CF98-8E10-44D7-8BF6-2BCB8A26A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76D34-746B-471A-8321-3715CD2D2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CDDC-3B24-4DB2-A58E-CA3C8E622534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2E8B5-7F19-4EF8-8F5A-64E949CD8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59A55-DC65-45E2-BF98-5401E885F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E9577-910C-4F33-A5A3-E972C3C84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327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58129-0BBB-49BA-8F9A-59C4425AB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0E923-B90F-459B-B027-1EB84F4B48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A027C1-0BB1-4A63-8495-DCD08F84D6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A54316-D475-474F-8DA5-5B57A1B34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CDDC-3B24-4DB2-A58E-CA3C8E622534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B9F1CC-79C7-48A2-8DC7-EFC40F328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3E2DAA-6F54-45D3-B6F0-245820EBB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E9577-910C-4F33-A5A3-E972C3C84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76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2CB24-2E4C-4CD2-A21B-E26CDA3B1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1BDFA2-10CF-4CB4-B3C4-5D2E338DF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EE5AF6-0150-4521-B504-0424A6C7DB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CA286C-328E-43EF-AA1A-13F3E9C309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09A750-AFAE-402E-A961-56D0072BB4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DBA353-5CD1-4C34-A57F-51EC970E3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CDDC-3B24-4DB2-A58E-CA3C8E622534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BF35E8-14A6-46F6-A976-212349090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BFBDCC-FCA2-4EF9-B05F-9D8D5D4D2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E9577-910C-4F33-A5A3-E972C3C84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86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0CDC0-D7FC-42D3-89F4-9C41A4CE9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755096-3C73-4BE5-9CED-D881A4D72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CDDC-3B24-4DB2-A58E-CA3C8E622534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4BD763-1338-4683-976A-8A520DB8F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918475-A220-4C1C-AA30-28874D284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E9577-910C-4F33-A5A3-E972C3C84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968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FC69FE-482B-4C84-951D-56A750001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CDDC-3B24-4DB2-A58E-CA3C8E622534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22BE00-EAA2-4847-AD94-40FD85505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BD3FA0-DE87-4B6C-90CD-A381E98B7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E9577-910C-4F33-A5A3-E972C3C84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14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4D146-3134-4B6E-82BA-A8898C3DD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FBB54-8497-4555-8A1F-208D4413A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EA7E80-844C-4879-A2B5-AACBDFC00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F45EB8-BA39-472E-8E1E-87502C8FF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CDDC-3B24-4DB2-A58E-CA3C8E622534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281F65-7ABA-40C1-817A-5AE88CB83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E011-C0BB-41B9-8086-E23801486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E9577-910C-4F33-A5A3-E972C3C84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272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E24E6-619F-471F-B95F-EE22B8544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5AD5BF-2D46-4540-A74F-F9CA9C716E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C1DD56-05B9-42D9-B219-733759329D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61736-78BF-4B62-9998-016E4C898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CDDC-3B24-4DB2-A58E-CA3C8E622534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569F20-1B1D-4B22-A677-EDC036F74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629901-8B55-422E-B277-C39C6CBA2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E9577-910C-4F33-A5A3-E972C3C84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46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8F4B92-843E-4E4C-A009-56742CDEF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B872C-759D-4F1D-B61F-423F7D313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873602-8FAB-4A4D-9086-29D53656B2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4CDDC-3B24-4DB2-A58E-CA3C8E622534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E0FDB5-6109-496B-BD9E-D2CD37F512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3759E9-0652-496A-A0C7-463A86D08C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E9577-910C-4F33-A5A3-E972C3C84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78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F62A4-8A97-4605-B214-03987E772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4AF4A-C376-4A2F-9F46-76BC36ECB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976539-2CC7-430D-A09E-8B09D1DCE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9"/>
            <a:ext cx="12192000" cy="685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369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98C3F-2804-4AF1-B6AE-9453F2F29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16E22-477D-4903-A89B-2992377B7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C4A4BC-5626-4F85-B48A-C54CC4B67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8" y="0"/>
            <a:ext cx="121727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315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9BC56-74AC-4826-A09D-5783877C8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09216-912F-41E8-B853-876F667E2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C45786-9AC2-404E-94AF-FA3977752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84"/>
            <a:ext cx="12192000" cy="684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430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66CC2-EA14-4CD9-8E21-BB266838D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E4731-2EF4-407E-993A-2BE4CCC2B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F77616-9C0F-40DF-A279-940739340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73"/>
            <a:ext cx="12192000" cy="684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55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E53CB-AFC8-4D4B-A8FE-51C8E90D3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65547-30A0-42DF-A4F6-096AAB87F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4EC2F8-3238-4707-9E16-2124DD579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2" y="0"/>
            <a:ext cx="121663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947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F8AEC-DB60-4C02-9052-472A91A00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43C2B-2A02-4017-83E2-A3F177CA63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A36778-618E-4BD1-B0C2-FDBF4931F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6"/>
            <a:ext cx="12192000" cy="685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009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5E4D0-3F4B-4F1E-A896-B90F6ED80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033E8-D9DA-4859-91BB-A88E8DC1E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12C078-11A6-40A4-B819-DA05BDE6A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8" y="0"/>
            <a:ext cx="121727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956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12CAC-7B33-4534-9F5C-88EEC02EF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8E692-3F17-45D0-BF5F-EC229FE37B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59F009-1734-4887-B9E8-753C80E12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" y="0"/>
            <a:ext cx="121809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957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9BE75-5152-4F0A-AA58-0563DA207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76C82-DE48-4C62-8F6B-D8E60E84A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A5BB05-CB8B-494C-BCC2-0C620843A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" y="0"/>
            <a:ext cx="121874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29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6672B-0F49-43EF-AB06-9066CFFF9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CC9C4-7336-413F-9D81-C7104875F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F5F039-0F3F-4158-9D4A-8EC959727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8" y="0"/>
            <a:ext cx="121454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329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E240F-63D2-4F44-AC3F-7DDF02272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9740B-D9A7-4EF3-B814-A38CE5FD9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9B6D8A-F222-41AD-8913-7786AAD53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0" y="0"/>
            <a:ext cx="121745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373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76C0C-AF59-447C-A724-BA5B88823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F30C0-4C7E-4166-825E-F1FB32C16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E55841-74A0-47E9-8D4E-C6C7DEFAD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64"/>
            <a:ext cx="12192000" cy="685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453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9D4D7-F856-4E30-9648-0F1F6C8F7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BFFFA-8B04-4CF9-8C04-1991C384B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0C2555-1349-4C30-A059-8CC55C2C5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8" y="0"/>
            <a:ext cx="121727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18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Nagovskiy, Justin</dc:creator>
  <cp:lastModifiedBy>Nagovskiy, Justin</cp:lastModifiedBy>
  <cp:revision>25</cp:revision>
  <dcterms:created xsi:type="dcterms:W3CDTF">2021-07-14T05:41:07Z</dcterms:created>
  <dcterms:modified xsi:type="dcterms:W3CDTF">2021-07-14T14:50:08Z</dcterms:modified>
</cp:coreProperties>
</file>