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6"/>
  </p:notesMasterIdLst>
  <p:sldIdLst>
    <p:sldId id="261" r:id="rId5"/>
    <p:sldId id="262" r:id="rId6"/>
    <p:sldId id="281" r:id="rId7"/>
    <p:sldId id="271" r:id="rId8"/>
    <p:sldId id="270" r:id="rId9"/>
    <p:sldId id="284" r:id="rId10"/>
    <p:sldId id="267" r:id="rId11"/>
    <p:sldId id="269" r:id="rId12"/>
    <p:sldId id="285" r:id="rId13"/>
    <p:sldId id="268" r:id="rId14"/>
    <p:sldId id="265" r:id="rId15"/>
    <p:sldId id="283" r:id="rId16"/>
    <p:sldId id="264" r:id="rId17"/>
    <p:sldId id="272" r:id="rId18"/>
    <p:sldId id="276" r:id="rId19"/>
    <p:sldId id="286" r:id="rId20"/>
    <p:sldId id="287" r:id="rId21"/>
    <p:sldId id="273" r:id="rId22"/>
    <p:sldId id="288" r:id="rId23"/>
    <p:sldId id="277" r:id="rId24"/>
    <p:sldId id="275" r:id="rId25"/>
    <p:sldId id="289" r:id="rId26"/>
    <p:sldId id="290" r:id="rId27"/>
    <p:sldId id="291" r:id="rId28"/>
    <p:sldId id="292" r:id="rId29"/>
    <p:sldId id="293" r:id="rId30"/>
    <p:sldId id="274" r:id="rId31"/>
    <p:sldId id="294" r:id="rId32"/>
    <p:sldId id="296" r:id="rId33"/>
    <p:sldId id="295" r:id="rId34"/>
    <p:sldId id="297" r:id="rId35"/>
    <p:sldId id="300" r:id="rId36"/>
    <p:sldId id="298" r:id="rId37"/>
    <p:sldId id="301" r:id="rId38"/>
    <p:sldId id="302" r:id="rId39"/>
    <p:sldId id="299" r:id="rId40"/>
    <p:sldId id="278" r:id="rId41"/>
    <p:sldId id="279" r:id="rId42"/>
    <p:sldId id="282" r:id="rId43"/>
    <p:sldId id="280" r:id="rId44"/>
    <p:sldId id="26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E26BAB-182E-493E-B132-F7C72543FADA}" v="226" dt="2021-07-08T01:51:10.090"/>
    <p1510:client id="{790EDA99-0FCB-4591-BCC4-417606C5D466}" v="960" dt="2021-07-07T04:51:32.957"/>
    <p1510:client id="{7F8BBBC7-363D-4063-A57D-D56001E0FE7D}" v="40" dt="2021-07-08T01:10:05.427"/>
    <p1510:client id="{972960DA-6968-4F12-9DE2-6A9527A32501}" v="160" dt="2021-07-08T04:07:42.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vajal,David" userId="16d5f0a9-19f7-4b1f-abcc-fa6471adf5b7" providerId="ADAL" clId="{972960DA-6968-4F12-9DE2-6A9527A32501}"/>
    <pc:docChg chg="undo redo custSel addSld modSld sldOrd">
      <pc:chgData name="Carvajal,David" userId="16d5f0a9-19f7-4b1f-abcc-fa6471adf5b7" providerId="ADAL" clId="{972960DA-6968-4F12-9DE2-6A9527A32501}" dt="2021-07-08T04:08:03.330" v="2248" actId="15"/>
      <pc:docMkLst>
        <pc:docMk/>
      </pc:docMkLst>
      <pc:sldChg chg="modSp mod">
        <pc:chgData name="Carvajal,David" userId="16d5f0a9-19f7-4b1f-abcc-fa6471adf5b7" providerId="ADAL" clId="{972960DA-6968-4F12-9DE2-6A9527A32501}" dt="2021-07-08T03:21:41.022" v="1037" actId="2711"/>
        <pc:sldMkLst>
          <pc:docMk/>
          <pc:sldMk cId="1814470392" sldId="274"/>
        </pc:sldMkLst>
        <pc:spChg chg="mod">
          <ac:chgData name="Carvajal,David" userId="16d5f0a9-19f7-4b1f-abcc-fa6471adf5b7" providerId="ADAL" clId="{972960DA-6968-4F12-9DE2-6A9527A32501}" dt="2021-07-08T02:34:48.732" v="912" actId="20577"/>
          <ac:spMkLst>
            <pc:docMk/>
            <pc:sldMk cId="1814470392" sldId="274"/>
            <ac:spMk id="2" creationId="{EB99B155-D1D4-4A52-80FE-E58A98E73F5F}"/>
          </ac:spMkLst>
        </pc:spChg>
        <pc:spChg chg="mod">
          <ac:chgData name="Carvajal,David" userId="16d5f0a9-19f7-4b1f-abcc-fa6471adf5b7" providerId="ADAL" clId="{972960DA-6968-4F12-9DE2-6A9527A32501}" dt="2021-07-08T03:21:41.022" v="1037" actId="2711"/>
          <ac:spMkLst>
            <pc:docMk/>
            <pc:sldMk cId="1814470392" sldId="274"/>
            <ac:spMk id="3" creationId="{A08FA7A5-EE4C-4F49-AA9D-4C8DECE93AF0}"/>
          </ac:spMkLst>
        </pc:spChg>
      </pc:sldChg>
      <pc:sldChg chg="addSp delSp modSp mod">
        <pc:chgData name="Carvajal,David" userId="16d5f0a9-19f7-4b1f-abcc-fa6471adf5b7" providerId="ADAL" clId="{972960DA-6968-4F12-9DE2-6A9527A32501}" dt="2021-07-08T01:21:35.036" v="119" actId="207"/>
        <pc:sldMkLst>
          <pc:docMk/>
          <pc:sldMk cId="3594391727" sldId="290"/>
        </pc:sldMkLst>
        <pc:spChg chg="mod">
          <ac:chgData name="Carvajal,David" userId="16d5f0a9-19f7-4b1f-abcc-fa6471adf5b7" providerId="ADAL" clId="{972960DA-6968-4F12-9DE2-6A9527A32501}" dt="2021-07-08T01:21:35.036" v="119" actId="207"/>
          <ac:spMkLst>
            <pc:docMk/>
            <pc:sldMk cId="3594391727" sldId="290"/>
            <ac:spMk id="3" creationId="{B2B6531B-85AE-4D18-8BF7-0BF18ABF8E5F}"/>
          </ac:spMkLst>
        </pc:spChg>
        <pc:spChg chg="add del">
          <ac:chgData name="Carvajal,David" userId="16d5f0a9-19f7-4b1f-abcc-fa6471adf5b7" providerId="ADAL" clId="{972960DA-6968-4F12-9DE2-6A9527A32501}" dt="2021-07-08T01:21:17.528" v="85"/>
          <ac:spMkLst>
            <pc:docMk/>
            <pc:sldMk cId="3594391727" sldId="290"/>
            <ac:spMk id="4" creationId="{925BF83D-5E82-485B-A2D7-601C204AA68B}"/>
          </ac:spMkLst>
        </pc:spChg>
      </pc:sldChg>
      <pc:sldChg chg="addSp delSp modSp add mod">
        <pc:chgData name="Carvajal,David" userId="16d5f0a9-19f7-4b1f-abcc-fa6471adf5b7" providerId="ADAL" clId="{972960DA-6968-4F12-9DE2-6A9527A32501}" dt="2021-07-08T02:25:20.196" v="430" actId="22"/>
        <pc:sldMkLst>
          <pc:docMk/>
          <pc:sldMk cId="2962670465" sldId="291"/>
        </pc:sldMkLst>
        <pc:spChg chg="mod">
          <ac:chgData name="Carvajal,David" userId="16d5f0a9-19f7-4b1f-abcc-fa6471adf5b7" providerId="ADAL" clId="{972960DA-6968-4F12-9DE2-6A9527A32501}" dt="2021-07-08T02:25:17.295" v="428"/>
          <ac:spMkLst>
            <pc:docMk/>
            <pc:sldMk cId="2962670465" sldId="291"/>
            <ac:spMk id="3" creationId="{B2B6531B-85AE-4D18-8BF7-0BF18ABF8E5F}"/>
          </ac:spMkLst>
        </pc:spChg>
        <pc:spChg chg="add del">
          <ac:chgData name="Carvajal,David" userId="16d5f0a9-19f7-4b1f-abcc-fa6471adf5b7" providerId="ADAL" clId="{972960DA-6968-4F12-9DE2-6A9527A32501}" dt="2021-07-08T01:22:55.715" v="279"/>
          <ac:spMkLst>
            <pc:docMk/>
            <pc:sldMk cId="2962670465" sldId="291"/>
            <ac:spMk id="4" creationId="{649BB707-C100-4FBF-AEDF-8B6B4DB17F13}"/>
          </ac:spMkLst>
        </pc:spChg>
        <pc:spChg chg="add del">
          <ac:chgData name="Carvajal,David" userId="16d5f0a9-19f7-4b1f-abcc-fa6471adf5b7" providerId="ADAL" clId="{972960DA-6968-4F12-9DE2-6A9527A32501}" dt="2021-07-08T02:25:20.196" v="430" actId="22"/>
          <ac:spMkLst>
            <pc:docMk/>
            <pc:sldMk cId="2962670465" sldId="291"/>
            <ac:spMk id="5" creationId="{F0D1C04F-A6B2-4982-AF34-5FB2E0B86AF8}"/>
          </ac:spMkLst>
        </pc:spChg>
      </pc:sldChg>
      <pc:sldChg chg="addSp modSp add mod">
        <pc:chgData name="Carvajal,David" userId="16d5f0a9-19f7-4b1f-abcc-fa6471adf5b7" providerId="ADAL" clId="{972960DA-6968-4F12-9DE2-6A9527A32501}" dt="2021-07-08T02:28:53.692" v="647" actId="1076"/>
        <pc:sldMkLst>
          <pc:docMk/>
          <pc:sldMk cId="2761381763" sldId="292"/>
        </pc:sldMkLst>
        <pc:spChg chg="mod">
          <ac:chgData name="Carvajal,David" userId="16d5f0a9-19f7-4b1f-abcc-fa6471adf5b7" providerId="ADAL" clId="{972960DA-6968-4F12-9DE2-6A9527A32501}" dt="2021-07-08T02:28:25.077" v="643" actId="20577"/>
          <ac:spMkLst>
            <pc:docMk/>
            <pc:sldMk cId="2761381763" sldId="292"/>
            <ac:spMk id="3" creationId="{B2B6531B-85AE-4D18-8BF7-0BF18ABF8E5F}"/>
          </ac:spMkLst>
        </pc:spChg>
        <pc:picChg chg="add mod">
          <ac:chgData name="Carvajal,David" userId="16d5f0a9-19f7-4b1f-abcc-fa6471adf5b7" providerId="ADAL" clId="{972960DA-6968-4F12-9DE2-6A9527A32501}" dt="2021-07-08T02:28:53.692" v="647" actId="1076"/>
          <ac:picMkLst>
            <pc:docMk/>
            <pc:sldMk cId="2761381763" sldId="292"/>
            <ac:picMk id="5" creationId="{CE99A519-D09A-43B1-BC6F-3E4E57163242}"/>
          </ac:picMkLst>
        </pc:picChg>
      </pc:sldChg>
      <pc:sldChg chg="addSp delSp modSp add mod">
        <pc:chgData name="Carvajal,David" userId="16d5f0a9-19f7-4b1f-abcc-fa6471adf5b7" providerId="ADAL" clId="{972960DA-6968-4F12-9DE2-6A9527A32501}" dt="2021-07-08T02:34:35.569" v="911" actId="207"/>
        <pc:sldMkLst>
          <pc:docMk/>
          <pc:sldMk cId="1266854055" sldId="293"/>
        </pc:sldMkLst>
        <pc:spChg chg="mod">
          <ac:chgData name="Carvajal,David" userId="16d5f0a9-19f7-4b1f-abcc-fa6471adf5b7" providerId="ADAL" clId="{972960DA-6968-4F12-9DE2-6A9527A32501}" dt="2021-07-08T02:32:37.839" v="866" actId="1076"/>
          <ac:spMkLst>
            <pc:docMk/>
            <pc:sldMk cId="1266854055" sldId="293"/>
            <ac:spMk id="2" creationId="{630010F4-4C43-4D04-BBA1-826CAD615209}"/>
          </ac:spMkLst>
        </pc:spChg>
        <pc:spChg chg="mod">
          <ac:chgData name="Carvajal,David" userId="16d5f0a9-19f7-4b1f-abcc-fa6471adf5b7" providerId="ADAL" clId="{972960DA-6968-4F12-9DE2-6A9527A32501}" dt="2021-07-08T02:33:27.141" v="894" actId="27636"/>
          <ac:spMkLst>
            <pc:docMk/>
            <pc:sldMk cId="1266854055" sldId="293"/>
            <ac:spMk id="3" creationId="{B2B6531B-85AE-4D18-8BF7-0BF18ABF8E5F}"/>
          </ac:spMkLst>
        </pc:spChg>
        <pc:spChg chg="add del">
          <ac:chgData name="Carvajal,David" userId="16d5f0a9-19f7-4b1f-abcc-fa6471adf5b7" providerId="ADAL" clId="{972960DA-6968-4F12-9DE2-6A9527A32501}" dt="2021-07-08T02:32:03.959" v="821"/>
          <ac:spMkLst>
            <pc:docMk/>
            <pc:sldMk cId="1266854055" sldId="293"/>
            <ac:spMk id="4" creationId="{B1B888FB-9AAC-4FA1-9125-A9D6E1A904DE}"/>
          </ac:spMkLst>
        </pc:spChg>
        <pc:spChg chg="add del mod">
          <ac:chgData name="Carvajal,David" userId="16d5f0a9-19f7-4b1f-abcc-fa6471adf5b7" providerId="ADAL" clId="{972960DA-6968-4F12-9DE2-6A9527A32501}" dt="2021-07-08T02:32:21.138" v="855"/>
          <ac:spMkLst>
            <pc:docMk/>
            <pc:sldMk cId="1266854055" sldId="293"/>
            <ac:spMk id="6" creationId="{81B2D23A-DEB4-4B5D-8D6F-82179A480CE4}"/>
          </ac:spMkLst>
        </pc:spChg>
        <pc:spChg chg="add del">
          <ac:chgData name="Carvajal,David" userId="16d5f0a9-19f7-4b1f-abcc-fa6471adf5b7" providerId="ADAL" clId="{972960DA-6968-4F12-9DE2-6A9527A32501}" dt="2021-07-08T02:32:50.848" v="872"/>
          <ac:spMkLst>
            <pc:docMk/>
            <pc:sldMk cId="1266854055" sldId="293"/>
            <ac:spMk id="7" creationId="{C22E7407-7932-4114-9632-A02EDDBFD969}"/>
          </ac:spMkLst>
        </pc:spChg>
        <pc:spChg chg="add mod">
          <ac:chgData name="Carvajal,David" userId="16d5f0a9-19f7-4b1f-abcc-fa6471adf5b7" providerId="ADAL" clId="{972960DA-6968-4F12-9DE2-6A9527A32501}" dt="2021-07-08T02:34:35.569" v="911" actId="207"/>
          <ac:spMkLst>
            <pc:docMk/>
            <pc:sldMk cId="1266854055" sldId="293"/>
            <ac:spMk id="8" creationId="{EC23590C-8556-494C-BC4F-16E06C397059}"/>
          </ac:spMkLst>
        </pc:spChg>
        <pc:picChg chg="del">
          <ac:chgData name="Carvajal,David" userId="16d5f0a9-19f7-4b1f-abcc-fa6471adf5b7" providerId="ADAL" clId="{972960DA-6968-4F12-9DE2-6A9527A32501}" dt="2021-07-08T02:30:41.042" v="750" actId="478"/>
          <ac:picMkLst>
            <pc:docMk/>
            <pc:sldMk cId="1266854055" sldId="293"/>
            <ac:picMk id="5" creationId="{CE99A519-D09A-43B1-BC6F-3E4E57163242}"/>
          </ac:picMkLst>
        </pc:picChg>
      </pc:sldChg>
      <pc:sldChg chg="addSp delSp modSp add mod">
        <pc:chgData name="Carvajal,David" userId="16d5f0a9-19f7-4b1f-abcc-fa6471adf5b7" providerId="ADAL" clId="{972960DA-6968-4F12-9DE2-6A9527A32501}" dt="2021-07-08T03:22:13.542" v="1054" actId="20577"/>
        <pc:sldMkLst>
          <pc:docMk/>
          <pc:sldMk cId="2481079723" sldId="294"/>
        </pc:sldMkLst>
        <pc:spChg chg="mod">
          <ac:chgData name="Carvajal,David" userId="16d5f0a9-19f7-4b1f-abcc-fa6471adf5b7" providerId="ADAL" clId="{972960DA-6968-4F12-9DE2-6A9527A32501}" dt="2021-07-08T03:22:13.542" v="1054" actId="20577"/>
          <ac:spMkLst>
            <pc:docMk/>
            <pc:sldMk cId="2481079723" sldId="294"/>
            <ac:spMk id="3" creationId="{A08FA7A5-EE4C-4F49-AA9D-4C8DECE93AF0}"/>
          </ac:spMkLst>
        </pc:spChg>
        <pc:spChg chg="add del">
          <ac:chgData name="Carvajal,David" userId="16d5f0a9-19f7-4b1f-abcc-fa6471adf5b7" providerId="ADAL" clId="{972960DA-6968-4F12-9DE2-6A9527A32501}" dt="2021-07-08T03:19:29.415" v="996"/>
          <ac:spMkLst>
            <pc:docMk/>
            <pc:sldMk cId="2481079723" sldId="294"/>
            <ac:spMk id="4" creationId="{53C90904-98F9-41F6-A79D-A023CC72C4E0}"/>
          </ac:spMkLst>
        </pc:spChg>
      </pc:sldChg>
      <pc:sldChg chg="addSp delSp modSp add mod">
        <pc:chgData name="Carvajal,David" userId="16d5f0a9-19f7-4b1f-abcc-fa6471adf5b7" providerId="ADAL" clId="{972960DA-6968-4F12-9DE2-6A9527A32501}" dt="2021-07-08T03:41:21.248" v="1279" actId="20577"/>
        <pc:sldMkLst>
          <pc:docMk/>
          <pc:sldMk cId="2764817322" sldId="295"/>
        </pc:sldMkLst>
        <pc:spChg chg="mod">
          <ac:chgData name="Carvajal,David" userId="16d5f0a9-19f7-4b1f-abcc-fa6471adf5b7" providerId="ADAL" clId="{972960DA-6968-4F12-9DE2-6A9527A32501}" dt="2021-07-08T03:41:21.248" v="1279" actId="20577"/>
          <ac:spMkLst>
            <pc:docMk/>
            <pc:sldMk cId="2764817322" sldId="295"/>
            <ac:spMk id="3" creationId="{A08FA7A5-EE4C-4F49-AA9D-4C8DECE93AF0}"/>
          </ac:spMkLst>
        </pc:spChg>
        <pc:spChg chg="add del">
          <ac:chgData name="Carvajal,David" userId="16d5f0a9-19f7-4b1f-abcc-fa6471adf5b7" providerId="ADAL" clId="{972960DA-6968-4F12-9DE2-6A9527A32501}" dt="2021-07-08T03:38:56.350" v="1158"/>
          <ac:spMkLst>
            <pc:docMk/>
            <pc:sldMk cId="2764817322" sldId="295"/>
            <ac:spMk id="4" creationId="{079F611E-524C-447C-9EF4-EA78F3D689BA}"/>
          </ac:spMkLst>
        </pc:spChg>
      </pc:sldChg>
      <pc:sldChg chg="addSp delSp modSp add mod ord">
        <pc:chgData name="Carvajal,David" userId="16d5f0a9-19f7-4b1f-abcc-fa6471adf5b7" providerId="ADAL" clId="{972960DA-6968-4F12-9DE2-6A9527A32501}" dt="2021-07-08T03:39:44.649" v="1183"/>
        <pc:sldMkLst>
          <pc:docMk/>
          <pc:sldMk cId="278691952" sldId="296"/>
        </pc:sldMkLst>
        <pc:spChg chg="add del mod">
          <ac:chgData name="Carvajal,David" userId="16d5f0a9-19f7-4b1f-abcc-fa6471adf5b7" providerId="ADAL" clId="{972960DA-6968-4F12-9DE2-6A9527A32501}" dt="2021-07-08T03:35:30.642" v="1076" actId="1076"/>
          <ac:spMkLst>
            <pc:docMk/>
            <pc:sldMk cId="278691952" sldId="296"/>
            <ac:spMk id="3" creationId="{A08FA7A5-EE4C-4F49-AA9D-4C8DECE93AF0}"/>
          </ac:spMkLst>
        </pc:spChg>
        <pc:spChg chg="add del mod">
          <ac:chgData name="Carvajal,David" userId="16d5f0a9-19f7-4b1f-abcc-fa6471adf5b7" providerId="ADAL" clId="{972960DA-6968-4F12-9DE2-6A9527A32501}" dt="2021-07-08T03:35:01.459" v="1056"/>
          <ac:spMkLst>
            <pc:docMk/>
            <pc:sldMk cId="278691952" sldId="296"/>
            <ac:spMk id="4" creationId="{CF3556D0-658B-4A4A-8A03-39B769550D7A}"/>
          </ac:spMkLst>
        </pc:spChg>
      </pc:sldChg>
      <pc:sldChg chg="modSp add mod ord">
        <pc:chgData name="Carvajal,David" userId="16d5f0a9-19f7-4b1f-abcc-fa6471adf5b7" providerId="ADAL" clId="{972960DA-6968-4F12-9DE2-6A9527A32501}" dt="2021-07-08T03:44:30.465" v="1613" actId="27636"/>
        <pc:sldMkLst>
          <pc:docMk/>
          <pc:sldMk cId="2927488412" sldId="297"/>
        </pc:sldMkLst>
        <pc:spChg chg="mod">
          <ac:chgData name="Carvajal,David" userId="16d5f0a9-19f7-4b1f-abcc-fa6471adf5b7" providerId="ADAL" clId="{972960DA-6968-4F12-9DE2-6A9527A32501}" dt="2021-07-08T03:44:30.465" v="1613" actId="27636"/>
          <ac:spMkLst>
            <pc:docMk/>
            <pc:sldMk cId="2927488412" sldId="297"/>
            <ac:spMk id="3" creationId="{A08FA7A5-EE4C-4F49-AA9D-4C8DECE93AF0}"/>
          </ac:spMkLst>
        </pc:spChg>
      </pc:sldChg>
      <pc:sldChg chg="modSp add mod">
        <pc:chgData name="Carvajal,David" userId="16d5f0a9-19f7-4b1f-abcc-fa6471adf5b7" providerId="ADAL" clId="{972960DA-6968-4F12-9DE2-6A9527A32501}" dt="2021-07-08T03:47:48.008" v="1693" actId="20577"/>
        <pc:sldMkLst>
          <pc:docMk/>
          <pc:sldMk cId="3891070041" sldId="298"/>
        </pc:sldMkLst>
        <pc:spChg chg="mod">
          <ac:chgData name="Carvajal,David" userId="16d5f0a9-19f7-4b1f-abcc-fa6471adf5b7" providerId="ADAL" clId="{972960DA-6968-4F12-9DE2-6A9527A32501}" dt="2021-07-08T03:36:21.524" v="1096" actId="20577"/>
          <ac:spMkLst>
            <pc:docMk/>
            <pc:sldMk cId="3891070041" sldId="298"/>
            <ac:spMk id="2" creationId="{EB99B155-D1D4-4A52-80FE-E58A98E73F5F}"/>
          </ac:spMkLst>
        </pc:spChg>
        <pc:spChg chg="mod">
          <ac:chgData name="Carvajal,David" userId="16d5f0a9-19f7-4b1f-abcc-fa6471adf5b7" providerId="ADAL" clId="{972960DA-6968-4F12-9DE2-6A9527A32501}" dt="2021-07-08T03:47:48.008" v="1693" actId="20577"/>
          <ac:spMkLst>
            <pc:docMk/>
            <pc:sldMk cId="3891070041" sldId="298"/>
            <ac:spMk id="3" creationId="{A08FA7A5-EE4C-4F49-AA9D-4C8DECE93AF0}"/>
          </ac:spMkLst>
        </pc:spChg>
      </pc:sldChg>
      <pc:sldChg chg="addSp delSp modSp add mod">
        <pc:chgData name="Carvajal,David" userId="16d5f0a9-19f7-4b1f-abcc-fa6471adf5b7" providerId="ADAL" clId="{972960DA-6968-4F12-9DE2-6A9527A32501}" dt="2021-07-08T03:38:00.723" v="1155" actId="207"/>
        <pc:sldMkLst>
          <pc:docMk/>
          <pc:sldMk cId="1421370813" sldId="299"/>
        </pc:sldMkLst>
        <pc:spChg chg="add del mod">
          <ac:chgData name="Carvajal,David" userId="16d5f0a9-19f7-4b1f-abcc-fa6471adf5b7" providerId="ADAL" clId="{972960DA-6968-4F12-9DE2-6A9527A32501}" dt="2021-07-08T03:38:00.723" v="1155" actId="207"/>
          <ac:spMkLst>
            <pc:docMk/>
            <pc:sldMk cId="1421370813" sldId="299"/>
            <ac:spMk id="3" creationId="{A08FA7A5-EE4C-4F49-AA9D-4C8DECE93AF0}"/>
          </ac:spMkLst>
        </pc:spChg>
        <pc:spChg chg="add del mod">
          <ac:chgData name="Carvajal,David" userId="16d5f0a9-19f7-4b1f-abcc-fa6471adf5b7" providerId="ADAL" clId="{972960DA-6968-4F12-9DE2-6A9527A32501}" dt="2021-07-08T03:36:54.785" v="1099"/>
          <ac:spMkLst>
            <pc:docMk/>
            <pc:sldMk cId="1421370813" sldId="299"/>
            <ac:spMk id="4" creationId="{20339D0D-05D4-4458-B94A-78C5F9EC06BC}"/>
          </ac:spMkLst>
        </pc:spChg>
        <pc:spChg chg="add del">
          <ac:chgData name="Carvajal,David" userId="16d5f0a9-19f7-4b1f-abcc-fa6471adf5b7" providerId="ADAL" clId="{972960DA-6968-4F12-9DE2-6A9527A32501}" dt="2021-07-08T03:37:25.982" v="1103"/>
          <ac:spMkLst>
            <pc:docMk/>
            <pc:sldMk cId="1421370813" sldId="299"/>
            <ac:spMk id="5" creationId="{A3BEC947-B3FA-4DC3-859F-3260559AE9FD}"/>
          </ac:spMkLst>
        </pc:spChg>
        <pc:spChg chg="add del">
          <ac:chgData name="Carvajal,David" userId="16d5f0a9-19f7-4b1f-abcc-fa6471adf5b7" providerId="ADAL" clId="{972960DA-6968-4F12-9DE2-6A9527A32501}" dt="2021-07-08T03:37:39.382" v="1111"/>
          <ac:spMkLst>
            <pc:docMk/>
            <pc:sldMk cId="1421370813" sldId="299"/>
            <ac:spMk id="6" creationId="{75600F47-C667-4250-B434-E05B4E278DAA}"/>
          </ac:spMkLst>
        </pc:spChg>
      </pc:sldChg>
      <pc:sldChg chg="addSp delSp modSp add mod">
        <pc:chgData name="Carvajal,David" userId="16d5f0a9-19f7-4b1f-abcc-fa6471adf5b7" providerId="ADAL" clId="{972960DA-6968-4F12-9DE2-6A9527A32501}" dt="2021-07-08T03:46:04.047" v="1643" actId="1076"/>
        <pc:sldMkLst>
          <pc:docMk/>
          <pc:sldMk cId="1304077563" sldId="300"/>
        </pc:sldMkLst>
        <pc:spChg chg="mod">
          <ac:chgData name="Carvajal,David" userId="16d5f0a9-19f7-4b1f-abcc-fa6471adf5b7" providerId="ADAL" clId="{972960DA-6968-4F12-9DE2-6A9527A32501}" dt="2021-07-08T03:45:57.268" v="1640" actId="1076"/>
          <ac:spMkLst>
            <pc:docMk/>
            <pc:sldMk cId="1304077563" sldId="300"/>
            <ac:spMk id="2" creationId="{EB99B155-D1D4-4A52-80FE-E58A98E73F5F}"/>
          </ac:spMkLst>
        </pc:spChg>
        <pc:spChg chg="add del mod">
          <ac:chgData name="Carvajal,David" userId="16d5f0a9-19f7-4b1f-abcc-fa6471adf5b7" providerId="ADAL" clId="{972960DA-6968-4F12-9DE2-6A9527A32501}" dt="2021-07-08T03:46:04.047" v="1643" actId="1076"/>
          <ac:spMkLst>
            <pc:docMk/>
            <pc:sldMk cId="1304077563" sldId="300"/>
            <ac:spMk id="3" creationId="{A08FA7A5-EE4C-4F49-AA9D-4C8DECE93AF0}"/>
          </ac:spMkLst>
        </pc:spChg>
        <pc:spChg chg="add del mod">
          <ac:chgData name="Carvajal,David" userId="16d5f0a9-19f7-4b1f-abcc-fa6471adf5b7" providerId="ADAL" clId="{972960DA-6968-4F12-9DE2-6A9527A32501}" dt="2021-07-08T03:45:05.009" v="1617"/>
          <ac:spMkLst>
            <pc:docMk/>
            <pc:sldMk cId="1304077563" sldId="300"/>
            <ac:spMk id="4" creationId="{B7C98ABD-D475-4813-A596-43F902D5450C}"/>
          </ac:spMkLst>
        </pc:spChg>
      </pc:sldChg>
      <pc:sldChg chg="addSp delSp modSp add mod">
        <pc:chgData name="Carvajal,David" userId="16d5f0a9-19f7-4b1f-abcc-fa6471adf5b7" providerId="ADAL" clId="{972960DA-6968-4F12-9DE2-6A9527A32501}" dt="2021-07-08T04:05:19.825" v="1964" actId="14100"/>
        <pc:sldMkLst>
          <pc:docMk/>
          <pc:sldMk cId="2664717966" sldId="301"/>
        </pc:sldMkLst>
        <pc:spChg chg="mod">
          <ac:chgData name="Carvajal,David" userId="16d5f0a9-19f7-4b1f-abcc-fa6471adf5b7" providerId="ADAL" clId="{972960DA-6968-4F12-9DE2-6A9527A32501}" dt="2021-07-08T04:05:19.825" v="1964" actId="14100"/>
          <ac:spMkLst>
            <pc:docMk/>
            <pc:sldMk cId="2664717966" sldId="301"/>
            <ac:spMk id="3" creationId="{A08FA7A5-EE4C-4F49-AA9D-4C8DECE93AF0}"/>
          </ac:spMkLst>
        </pc:spChg>
        <pc:spChg chg="add del">
          <ac:chgData name="Carvajal,David" userId="16d5f0a9-19f7-4b1f-abcc-fa6471adf5b7" providerId="ADAL" clId="{972960DA-6968-4F12-9DE2-6A9527A32501}" dt="2021-07-08T04:03:33.338" v="1836"/>
          <ac:spMkLst>
            <pc:docMk/>
            <pc:sldMk cId="2664717966" sldId="301"/>
            <ac:spMk id="4" creationId="{749A23B2-DC99-4307-9B30-6AFEA3B4911F}"/>
          </ac:spMkLst>
        </pc:spChg>
        <pc:spChg chg="add del">
          <ac:chgData name="Carvajal,David" userId="16d5f0a9-19f7-4b1f-abcc-fa6471adf5b7" providerId="ADAL" clId="{972960DA-6968-4F12-9DE2-6A9527A32501}" dt="2021-07-08T04:03:40.811" v="1841"/>
          <ac:spMkLst>
            <pc:docMk/>
            <pc:sldMk cId="2664717966" sldId="301"/>
            <ac:spMk id="5" creationId="{EC5E4CCD-C22D-4151-BC05-B855D4AB7722}"/>
          </ac:spMkLst>
        </pc:spChg>
      </pc:sldChg>
      <pc:sldChg chg="addSp delSp modSp add mod">
        <pc:chgData name="Carvajal,David" userId="16d5f0a9-19f7-4b1f-abcc-fa6471adf5b7" providerId="ADAL" clId="{972960DA-6968-4F12-9DE2-6A9527A32501}" dt="2021-07-08T04:08:03.330" v="2248" actId="15"/>
        <pc:sldMkLst>
          <pc:docMk/>
          <pc:sldMk cId="2452207130" sldId="302"/>
        </pc:sldMkLst>
        <pc:spChg chg="mod">
          <ac:chgData name="Carvajal,David" userId="16d5f0a9-19f7-4b1f-abcc-fa6471adf5b7" providerId="ADAL" clId="{972960DA-6968-4F12-9DE2-6A9527A32501}" dt="2021-07-08T04:08:03.330" v="2248" actId="15"/>
          <ac:spMkLst>
            <pc:docMk/>
            <pc:sldMk cId="2452207130" sldId="302"/>
            <ac:spMk id="3" creationId="{A08FA7A5-EE4C-4F49-AA9D-4C8DECE93AF0}"/>
          </ac:spMkLst>
        </pc:spChg>
        <pc:spChg chg="add del">
          <ac:chgData name="Carvajal,David" userId="16d5f0a9-19f7-4b1f-abcc-fa6471adf5b7" providerId="ADAL" clId="{972960DA-6968-4F12-9DE2-6A9527A32501}" dt="2021-07-08T04:07:42.616" v="2231"/>
          <ac:spMkLst>
            <pc:docMk/>
            <pc:sldMk cId="2452207130" sldId="302"/>
            <ac:spMk id="4" creationId="{69740E7F-53B6-46EB-BE9C-00ACF7CC1673}"/>
          </ac:spMkLst>
        </pc:spChg>
      </pc:sldChg>
    </pc:docChg>
  </pc:docChgLst>
  <pc:docChgLst>
    <pc:chgData name="Carvajal,David" userId="S::davidcarvajal@ufl.edu::16d5f0a9-19f7-4b1f-abcc-fa6471adf5b7" providerId="AD" clId="Web-{39E26BAB-182E-493E-B132-F7C72543FADA}"/>
    <pc:docChg chg="modSld">
      <pc:chgData name="Carvajal,David" userId="S::davidcarvajal@ufl.edu::16d5f0a9-19f7-4b1f-abcc-fa6471adf5b7" providerId="AD" clId="Web-{39E26BAB-182E-493E-B132-F7C72543FADA}" dt="2021-07-08T01:51:10.090" v="112" actId="20577"/>
      <pc:docMkLst>
        <pc:docMk/>
      </pc:docMkLst>
      <pc:sldChg chg="modSp">
        <pc:chgData name="Carvajal,David" userId="S::davidcarvajal@ufl.edu::16d5f0a9-19f7-4b1f-abcc-fa6471adf5b7" providerId="AD" clId="Web-{39E26BAB-182E-493E-B132-F7C72543FADA}" dt="2021-07-08T01:51:10.090" v="112" actId="20577"/>
        <pc:sldMkLst>
          <pc:docMk/>
          <pc:sldMk cId="2962670465" sldId="291"/>
        </pc:sldMkLst>
        <pc:spChg chg="mod">
          <ac:chgData name="Carvajal,David" userId="S::davidcarvajal@ufl.edu::16d5f0a9-19f7-4b1f-abcc-fa6471adf5b7" providerId="AD" clId="Web-{39E26BAB-182E-493E-B132-F7C72543FADA}" dt="2021-07-08T01:51:10.090" v="112" actId="20577"/>
          <ac:spMkLst>
            <pc:docMk/>
            <pc:sldMk cId="2962670465" sldId="291"/>
            <ac:spMk id="3" creationId="{B2B6531B-85AE-4D18-8BF7-0BF18ABF8E5F}"/>
          </ac:spMkLst>
        </pc:spChg>
      </pc:sldChg>
    </pc:docChg>
  </pc:docChgLst>
  <pc:docChgLst>
    <pc:chgData name="Carvajal,David" userId="S::davidcarvajal@ufl.edu::16d5f0a9-19f7-4b1f-abcc-fa6471adf5b7" providerId="AD" clId="Web-{7F8BBBC7-363D-4063-A57D-D56001E0FE7D}"/>
    <pc:docChg chg="addSld modSld sldOrd">
      <pc:chgData name="Carvajal,David" userId="S::davidcarvajal@ufl.edu::16d5f0a9-19f7-4b1f-abcc-fa6471adf5b7" providerId="AD" clId="Web-{7F8BBBC7-363D-4063-A57D-D56001E0FE7D}" dt="2021-07-08T01:10:05.427" v="22" actId="1076"/>
      <pc:docMkLst>
        <pc:docMk/>
      </pc:docMkLst>
      <pc:sldChg chg="modSp">
        <pc:chgData name="Carvajal,David" userId="S::davidcarvajal@ufl.edu::16d5f0a9-19f7-4b1f-abcc-fa6471adf5b7" providerId="AD" clId="Web-{7F8BBBC7-363D-4063-A57D-D56001E0FE7D}" dt="2021-07-08T01:09:25.707" v="13" actId="20577"/>
        <pc:sldMkLst>
          <pc:docMk/>
          <pc:sldMk cId="2680027735" sldId="275"/>
        </pc:sldMkLst>
        <pc:spChg chg="mod">
          <ac:chgData name="Carvajal,David" userId="S::davidcarvajal@ufl.edu::16d5f0a9-19f7-4b1f-abcc-fa6471adf5b7" providerId="AD" clId="Web-{7F8BBBC7-363D-4063-A57D-D56001E0FE7D}" dt="2021-07-08T01:09:25.707" v="13" actId="20577"/>
          <ac:spMkLst>
            <pc:docMk/>
            <pc:sldMk cId="2680027735" sldId="275"/>
            <ac:spMk id="2" creationId="{630010F4-4C43-4D04-BBA1-826CAD615209}"/>
          </ac:spMkLst>
        </pc:spChg>
        <pc:spChg chg="mod">
          <ac:chgData name="Carvajal,David" userId="S::davidcarvajal@ufl.edu::16d5f0a9-19f7-4b1f-abcc-fa6471adf5b7" providerId="AD" clId="Web-{7F8BBBC7-363D-4063-A57D-D56001E0FE7D}" dt="2021-07-08T01:09:04.440" v="10" actId="14100"/>
          <ac:spMkLst>
            <pc:docMk/>
            <pc:sldMk cId="2680027735" sldId="275"/>
            <ac:spMk id="3" creationId="{B2B6531B-85AE-4D18-8BF7-0BF18ABF8E5F}"/>
          </ac:spMkLst>
        </pc:spChg>
      </pc:sldChg>
      <pc:sldChg chg="addSp modSp add ord replId">
        <pc:chgData name="Carvajal,David" userId="S::davidcarvajal@ufl.edu::16d5f0a9-19f7-4b1f-abcc-fa6471adf5b7" providerId="AD" clId="Web-{7F8BBBC7-363D-4063-A57D-D56001E0FE7D}" dt="2021-07-08T01:10:05.427" v="22" actId="1076"/>
        <pc:sldMkLst>
          <pc:docMk/>
          <pc:sldMk cId="2441068546" sldId="289"/>
        </pc:sldMkLst>
        <pc:spChg chg="mod">
          <ac:chgData name="Carvajal,David" userId="S::davidcarvajal@ufl.edu::16d5f0a9-19f7-4b1f-abcc-fa6471adf5b7" providerId="AD" clId="Web-{7F8BBBC7-363D-4063-A57D-D56001E0FE7D}" dt="2021-07-08T01:09:44.645" v="19" actId="20577"/>
          <ac:spMkLst>
            <pc:docMk/>
            <pc:sldMk cId="2441068546" sldId="289"/>
            <ac:spMk id="3" creationId="{B2B6531B-85AE-4D18-8BF7-0BF18ABF8E5F}"/>
          </ac:spMkLst>
        </pc:spChg>
        <pc:picChg chg="add mod">
          <ac:chgData name="Carvajal,David" userId="S::davidcarvajal@ufl.edu::16d5f0a9-19f7-4b1f-abcc-fa6471adf5b7" providerId="AD" clId="Web-{7F8BBBC7-363D-4063-A57D-D56001E0FE7D}" dt="2021-07-08T01:10:05.427" v="22" actId="1076"/>
          <ac:picMkLst>
            <pc:docMk/>
            <pc:sldMk cId="2441068546" sldId="289"/>
            <ac:picMk id="4" creationId="{DADA9939-E5C4-40BF-8D8E-2CEEE0A21432}"/>
          </ac:picMkLst>
        </pc:picChg>
      </pc:sldChg>
      <pc:sldChg chg="add replId">
        <pc:chgData name="Carvajal,David" userId="S::davidcarvajal@ufl.edu::16d5f0a9-19f7-4b1f-abcc-fa6471adf5b7" providerId="AD" clId="Web-{7F8BBBC7-363D-4063-A57D-D56001E0FE7D}" dt="2021-07-08T01:09:32.676" v="16"/>
        <pc:sldMkLst>
          <pc:docMk/>
          <pc:sldMk cId="3594391727" sldId="290"/>
        </pc:sldMkLst>
      </pc:sldChg>
    </pc:docChg>
  </pc:docChgLst>
  <pc:docChgLst>
    <pc:chgData name="Cheng,Kevin C" userId="0f8b883a-1a79-49b7-8b4d-692c9879d425" providerId="ADAL" clId="{EFADD46F-583B-41D1-AF72-E91EC20F76E5}"/>
    <pc:docChg chg="undo custSel addSld modSld sldOrd">
      <pc:chgData name="Cheng,Kevin C" userId="0f8b883a-1a79-49b7-8b4d-692c9879d425" providerId="ADAL" clId="{EFADD46F-583B-41D1-AF72-E91EC20F76E5}" dt="2021-07-07T03:08:07.015" v="395" actId="20577"/>
      <pc:docMkLst>
        <pc:docMk/>
      </pc:docMkLst>
      <pc:sldChg chg="modSp mod ord">
        <pc:chgData name="Cheng,Kevin C" userId="0f8b883a-1a79-49b7-8b4d-692c9879d425" providerId="ADAL" clId="{EFADD46F-583B-41D1-AF72-E91EC20F76E5}" dt="2021-07-07T02:50:02.259" v="360" actId="20577"/>
        <pc:sldMkLst>
          <pc:docMk/>
          <pc:sldMk cId="3728417378" sldId="278"/>
        </pc:sldMkLst>
        <pc:spChg chg="mod">
          <ac:chgData name="Cheng,Kevin C" userId="0f8b883a-1a79-49b7-8b4d-692c9879d425" providerId="ADAL" clId="{EFADD46F-583B-41D1-AF72-E91EC20F76E5}" dt="2021-07-07T02:50:02.259" v="360" actId="20577"/>
          <ac:spMkLst>
            <pc:docMk/>
            <pc:sldMk cId="3728417378" sldId="278"/>
            <ac:spMk id="3" creationId="{A5286F18-2AF9-429D-B657-BC24E0E405BF}"/>
          </ac:spMkLst>
        </pc:spChg>
      </pc:sldChg>
      <pc:sldChg chg="modSp mod">
        <pc:chgData name="Cheng,Kevin C" userId="0f8b883a-1a79-49b7-8b4d-692c9879d425" providerId="ADAL" clId="{EFADD46F-583B-41D1-AF72-E91EC20F76E5}" dt="2021-07-07T02:48:16.079" v="344" actId="20577"/>
        <pc:sldMkLst>
          <pc:docMk/>
          <pc:sldMk cId="1984248910" sldId="279"/>
        </pc:sldMkLst>
        <pc:spChg chg="mod">
          <ac:chgData name="Cheng,Kevin C" userId="0f8b883a-1a79-49b7-8b4d-692c9879d425" providerId="ADAL" clId="{EFADD46F-583B-41D1-AF72-E91EC20F76E5}" dt="2021-07-07T02:48:16.079" v="344" actId="20577"/>
          <ac:spMkLst>
            <pc:docMk/>
            <pc:sldMk cId="1984248910" sldId="279"/>
            <ac:spMk id="3" creationId="{923857AB-CAEB-4DEE-96E2-6DEC8A5C91A7}"/>
          </ac:spMkLst>
        </pc:spChg>
      </pc:sldChg>
      <pc:sldChg chg="modSp mod">
        <pc:chgData name="Cheng,Kevin C" userId="0f8b883a-1a79-49b7-8b4d-692c9879d425" providerId="ADAL" clId="{EFADD46F-583B-41D1-AF72-E91EC20F76E5}" dt="2021-07-07T03:08:07.015" v="395" actId="20577"/>
        <pc:sldMkLst>
          <pc:docMk/>
          <pc:sldMk cId="1521215248" sldId="280"/>
        </pc:sldMkLst>
        <pc:spChg chg="mod">
          <ac:chgData name="Cheng,Kevin C" userId="0f8b883a-1a79-49b7-8b4d-692c9879d425" providerId="ADAL" clId="{EFADD46F-583B-41D1-AF72-E91EC20F76E5}" dt="2021-07-07T03:08:07.015" v="395" actId="20577"/>
          <ac:spMkLst>
            <pc:docMk/>
            <pc:sldMk cId="1521215248" sldId="280"/>
            <ac:spMk id="3" creationId="{C22BA5F4-C7EA-4762-A682-428C910AABC0}"/>
          </ac:spMkLst>
        </pc:spChg>
      </pc:sldChg>
      <pc:sldChg chg="addSp delSp modSp new mod setBg setClrOvrMap">
        <pc:chgData name="Cheng,Kevin C" userId="0f8b883a-1a79-49b7-8b4d-692c9879d425" providerId="ADAL" clId="{EFADD46F-583B-41D1-AF72-E91EC20F76E5}" dt="2021-07-07T02:47:48.022" v="288" actId="20577"/>
        <pc:sldMkLst>
          <pc:docMk/>
          <pc:sldMk cId="2092766744" sldId="282"/>
        </pc:sldMkLst>
        <pc:spChg chg="mod">
          <ac:chgData name="Cheng,Kevin C" userId="0f8b883a-1a79-49b7-8b4d-692c9879d425" providerId="ADAL" clId="{EFADD46F-583B-41D1-AF72-E91EC20F76E5}" dt="2021-07-07T02:47:28.244" v="239" actId="20577"/>
          <ac:spMkLst>
            <pc:docMk/>
            <pc:sldMk cId="2092766744" sldId="282"/>
            <ac:spMk id="2" creationId="{BC23DC87-BE39-49A6-88F0-65BE333430AB}"/>
          </ac:spMkLst>
        </pc:spChg>
        <pc:spChg chg="del">
          <ac:chgData name="Cheng,Kevin C" userId="0f8b883a-1a79-49b7-8b4d-692c9879d425" providerId="ADAL" clId="{EFADD46F-583B-41D1-AF72-E91EC20F76E5}" dt="2021-07-07T02:46:17.029" v="221"/>
          <ac:spMkLst>
            <pc:docMk/>
            <pc:sldMk cId="2092766744" sldId="282"/>
            <ac:spMk id="3" creationId="{7C13214C-CD96-4989-9EC2-B38086DE964E}"/>
          </ac:spMkLst>
        </pc:spChg>
        <pc:spChg chg="add del">
          <ac:chgData name="Cheng,Kevin C" userId="0f8b883a-1a79-49b7-8b4d-692c9879d425" providerId="ADAL" clId="{EFADD46F-583B-41D1-AF72-E91EC20F76E5}" dt="2021-07-07T02:46:44.480" v="223" actId="26606"/>
          <ac:spMkLst>
            <pc:docMk/>
            <pc:sldMk cId="2092766744" sldId="282"/>
            <ac:spMk id="73" creationId="{6697F791-5FFA-4164-899F-EB52EA72B024}"/>
          </ac:spMkLst>
        </pc:spChg>
        <pc:spChg chg="add del">
          <ac:chgData name="Cheng,Kevin C" userId="0f8b883a-1a79-49b7-8b4d-692c9879d425" providerId="ADAL" clId="{EFADD46F-583B-41D1-AF72-E91EC20F76E5}" dt="2021-07-07T02:46:44.480" v="223" actId="26606"/>
          <ac:spMkLst>
            <pc:docMk/>
            <pc:sldMk cId="2092766744" sldId="282"/>
            <ac:spMk id="77" creationId="{B773AB25-A422-41AA-9737-5E04C1966DE1}"/>
          </ac:spMkLst>
        </pc:spChg>
        <pc:spChg chg="add">
          <ac:chgData name="Cheng,Kevin C" userId="0f8b883a-1a79-49b7-8b4d-692c9879d425" providerId="ADAL" clId="{EFADD46F-583B-41D1-AF72-E91EC20F76E5}" dt="2021-07-07T02:46:44.517" v="224" actId="26606"/>
          <ac:spMkLst>
            <pc:docMk/>
            <pc:sldMk cId="2092766744" sldId="282"/>
            <ac:spMk id="118" creationId="{A1351C6B-7343-451F-AB4A-1CE294A4E927}"/>
          </ac:spMkLst>
        </pc:spChg>
        <pc:spChg chg="add del">
          <ac:chgData name="Cheng,Kevin C" userId="0f8b883a-1a79-49b7-8b4d-692c9879d425" providerId="ADAL" clId="{EFADD46F-583B-41D1-AF72-E91EC20F76E5}" dt="2021-07-07T02:46:44.480" v="223" actId="26606"/>
          <ac:spMkLst>
            <pc:docMk/>
            <pc:sldMk cId="2092766744" sldId="282"/>
            <ac:spMk id="1030" creationId="{B2CF7351-20B6-4A32-903C-A408CC17C8E6}"/>
          </ac:spMkLst>
        </pc:spChg>
        <pc:spChg chg="add">
          <ac:chgData name="Cheng,Kevin C" userId="0f8b883a-1a79-49b7-8b4d-692c9879d425" providerId="ADAL" clId="{EFADD46F-583B-41D1-AF72-E91EC20F76E5}" dt="2021-07-07T02:46:44.517" v="224" actId="26606"/>
          <ac:spMkLst>
            <pc:docMk/>
            <pc:sldMk cId="2092766744" sldId="282"/>
            <ac:spMk id="1032" creationId="{3CBA50DB-DBC7-4B6E-B3C1-8FF1EA519791}"/>
          </ac:spMkLst>
        </pc:spChg>
        <pc:spChg chg="add mod">
          <ac:chgData name="Cheng,Kevin C" userId="0f8b883a-1a79-49b7-8b4d-692c9879d425" providerId="ADAL" clId="{EFADD46F-583B-41D1-AF72-E91EC20F76E5}" dt="2021-07-07T02:47:48.022" v="288" actId="20577"/>
          <ac:spMkLst>
            <pc:docMk/>
            <pc:sldMk cId="2092766744" sldId="282"/>
            <ac:spMk id="1037" creationId="{F6833BB1-F269-4D7F-93EB-DF0A41EB6E7C}"/>
          </ac:spMkLst>
        </pc:spChg>
        <pc:grpChg chg="add del">
          <ac:chgData name="Cheng,Kevin C" userId="0f8b883a-1a79-49b7-8b4d-692c9879d425" providerId="ADAL" clId="{EFADD46F-583B-41D1-AF72-E91EC20F76E5}" dt="2021-07-07T02:46:44.480" v="223" actId="26606"/>
          <ac:grpSpMkLst>
            <pc:docMk/>
            <pc:sldMk cId="2092766744" sldId="282"/>
            <ac:grpSpMk id="81" creationId="{6AD0D387-1584-4477-B5F8-52B50D4F2205}"/>
          </ac:grpSpMkLst>
        </pc:grpChg>
        <pc:grpChg chg="add">
          <ac:chgData name="Cheng,Kevin C" userId="0f8b883a-1a79-49b7-8b4d-692c9879d425" providerId="ADAL" clId="{EFADD46F-583B-41D1-AF72-E91EC20F76E5}" dt="2021-07-07T02:46:44.517" v="224" actId="26606"/>
          <ac:grpSpMkLst>
            <pc:docMk/>
            <pc:sldMk cId="2092766744" sldId="282"/>
            <ac:grpSpMk id="1033" creationId="{1DED8FB6-AF8D-4D98-913D-E6486FEC1021}"/>
          </ac:grpSpMkLst>
        </pc:grpChg>
        <pc:picChg chg="add del">
          <ac:chgData name="Cheng,Kevin C" userId="0f8b883a-1a79-49b7-8b4d-692c9879d425" providerId="ADAL" clId="{EFADD46F-583B-41D1-AF72-E91EC20F76E5}" dt="2021-07-07T02:46:44.480" v="223" actId="26606"/>
          <ac:picMkLst>
            <pc:docMk/>
            <pc:sldMk cId="2092766744" sldId="282"/>
            <ac:picMk id="75" creationId="{4E28A1A9-FB81-4816-AAEA-C3B430946951}"/>
          </ac:picMkLst>
        </pc:picChg>
        <pc:picChg chg="add del">
          <ac:chgData name="Cheng,Kevin C" userId="0f8b883a-1a79-49b7-8b4d-692c9879d425" providerId="ADAL" clId="{EFADD46F-583B-41D1-AF72-E91EC20F76E5}" dt="2021-07-07T02:46:44.480" v="223" actId="26606"/>
          <ac:picMkLst>
            <pc:docMk/>
            <pc:sldMk cId="2092766744" sldId="282"/>
            <ac:picMk id="79" creationId="{AF0552B8-DE8C-40DF-B29F-1728E6A10619}"/>
          </ac:picMkLst>
        </pc:picChg>
        <pc:picChg chg="add">
          <ac:chgData name="Cheng,Kevin C" userId="0f8b883a-1a79-49b7-8b4d-692c9879d425" providerId="ADAL" clId="{EFADD46F-583B-41D1-AF72-E91EC20F76E5}" dt="2021-07-07T02:46:44.517" v="224" actId="26606"/>
          <ac:picMkLst>
            <pc:docMk/>
            <pc:sldMk cId="2092766744" sldId="282"/>
            <ac:picMk id="116" creationId="{5B3DE270-418F-47A7-B311-C4D876041DC6}"/>
          </ac:picMkLst>
        </pc:picChg>
        <pc:picChg chg="add mod">
          <ac:chgData name="Cheng,Kevin C" userId="0f8b883a-1a79-49b7-8b4d-692c9879d425" providerId="ADAL" clId="{EFADD46F-583B-41D1-AF72-E91EC20F76E5}" dt="2021-07-07T02:46:53.331" v="225" actId="27614"/>
          <ac:picMkLst>
            <pc:docMk/>
            <pc:sldMk cId="2092766744" sldId="282"/>
            <ac:picMk id="1026" creationId="{C9DBD705-D122-4E15-BAE8-CC2B771E4645}"/>
          </ac:picMkLst>
        </pc:picChg>
      </pc:sldChg>
    </pc:docChg>
  </pc:docChgLst>
  <pc:docChgLst>
    <pc:chgData name="Carvajal,David" userId="16d5f0a9-19f7-4b1f-abcc-fa6471adf5b7" providerId="ADAL" clId="{790EDA99-0FCB-4591-BCC4-417606C5D466}"/>
    <pc:docChg chg="undo redo custSel addSld delSld modSld sldOrd">
      <pc:chgData name="Carvajal,David" userId="16d5f0a9-19f7-4b1f-abcc-fa6471adf5b7" providerId="ADAL" clId="{790EDA99-0FCB-4591-BCC4-417606C5D466}" dt="2021-07-07T04:53:35.176" v="3211" actId="14100"/>
      <pc:docMkLst>
        <pc:docMk/>
      </pc:docMkLst>
      <pc:sldChg chg="addSp delSp modSp mod">
        <pc:chgData name="Carvajal,David" userId="16d5f0a9-19f7-4b1f-abcc-fa6471adf5b7" providerId="ADAL" clId="{790EDA99-0FCB-4591-BCC4-417606C5D466}" dt="2021-07-07T00:45:25.094" v="46" actId="1076"/>
        <pc:sldMkLst>
          <pc:docMk/>
          <pc:sldMk cId="1337192207" sldId="261"/>
        </pc:sldMkLst>
        <pc:spChg chg="mod">
          <ac:chgData name="Carvajal,David" userId="16d5f0a9-19f7-4b1f-abcc-fa6471adf5b7" providerId="ADAL" clId="{790EDA99-0FCB-4591-BCC4-417606C5D466}" dt="2021-07-07T00:45:25.094" v="46" actId="1076"/>
          <ac:spMkLst>
            <pc:docMk/>
            <pc:sldMk cId="1337192207" sldId="261"/>
            <ac:spMk id="2" creationId="{ED476017-D224-40AE-B921-67525450151A}"/>
          </ac:spMkLst>
        </pc:spChg>
        <pc:spChg chg="del">
          <ac:chgData name="Carvajal,David" userId="16d5f0a9-19f7-4b1f-abcc-fa6471adf5b7" providerId="ADAL" clId="{790EDA99-0FCB-4591-BCC4-417606C5D466}" dt="2021-07-07T00:44:53.029" v="24" actId="478"/>
          <ac:spMkLst>
            <pc:docMk/>
            <pc:sldMk cId="1337192207" sldId="261"/>
            <ac:spMk id="3" creationId="{51F013D4-CBD9-4FC1-AF91-2301A704488B}"/>
          </ac:spMkLst>
        </pc:spChg>
        <pc:spChg chg="add del mod">
          <ac:chgData name="Carvajal,David" userId="16d5f0a9-19f7-4b1f-abcc-fa6471adf5b7" providerId="ADAL" clId="{790EDA99-0FCB-4591-BCC4-417606C5D466}" dt="2021-07-07T00:44:55.326" v="25" actId="478"/>
          <ac:spMkLst>
            <pc:docMk/>
            <pc:sldMk cId="1337192207" sldId="261"/>
            <ac:spMk id="6" creationId="{4246385C-1EDF-4340-AE72-B6202F68E0B4}"/>
          </ac:spMkLst>
        </pc:spChg>
      </pc:sldChg>
      <pc:sldChg chg="modSp mod">
        <pc:chgData name="Carvajal,David" userId="16d5f0a9-19f7-4b1f-abcc-fa6471adf5b7" providerId="ADAL" clId="{790EDA99-0FCB-4591-BCC4-417606C5D466}" dt="2021-07-07T03:41:49.831" v="1492" actId="20577"/>
        <pc:sldMkLst>
          <pc:docMk/>
          <pc:sldMk cId="1094849372" sldId="262"/>
        </pc:sldMkLst>
        <pc:spChg chg="mod">
          <ac:chgData name="Carvajal,David" userId="16d5f0a9-19f7-4b1f-abcc-fa6471adf5b7" providerId="ADAL" clId="{790EDA99-0FCB-4591-BCC4-417606C5D466}" dt="2021-07-07T03:41:49.831" v="1492" actId="20577"/>
          <ac:spMkLst>
            <pc:docMk/>
            <pc:sldMk cId="1094849372" sldId="262"/>
            <ac:spMk id="3" creationId="{78399AB7-9E36-4EAD-B44A-9E0CEA24AACE}"/>
          </ac:spMkLst>
        </pc:spChg>
      </pc:sldChg>
      <pc:sldChg chg="addSp delSp modSp new mod">
        <pc:chgData name="Carvajal,David" userId="16d5f0a9-19f7-4b1f-abcc-fa6471adf5b7" providerId="ADAL" clId="{790EDA99-0FCB-4591-BCC4-417606C5D466}" dt="2021-07-07T04:53:35.176" v="3211" actId="14100"/>
        <pc:sldMkLst>
          <pc:docMk/>
          <pc:sldMk cId="2072981899" sldId="263"/>
        </pc:sldMkLst>
        <pc:spChg chg="mod">
          <ac:chgData name="Carvajal,David" userId="16d5f0a9-19f7-4b1f-abcc-fa6471adf5b7" providerId="ADAL" clId="{790EDA99-0FCB-4591-BCC4-417606C5D466}" dt="2021-07-07T02:04:46.998" v="201" actId="20577"/>
          <ac:spMkLst>
            <pc:docMk/>
            <pc:sldMk cId="2072981899" sldId="263"/>
            <ac:spMk id="2" creationId="{99BFCE5F-34E5-4C6B-890A-2E460392BC33}"/>
          </ac:spMkLst>
        </pc:spChg>
        <pc:spChg chg="del mod">
          <ac:chgData name="Carvajal,David" userId="16d5f0a9-19f7-4b1f-abcc-fa6471adf5b7" providerId="ADAL" clId="{790EDA99-0FCB-4591-BCC4-417606C5D466}" dt="2021-07-07T04:53:25.450" v="3207" actId="478"/>
          <ac:spMkLst>
            <pc:docMk/>
            <pc:sldMk cId="2072981899" sldId="263"/>
            <ac:spMk id="3" creationId="{FCDFAC9E-A137-4BD5-91D4-0666DEA75AA8}"/>
          </ac:spMkLst>
        </pc:spChg>
        <pc:spChg chg="add mod">
          <ac:chgData name="Carvajal,David" userId="16d5f0a9-19f7-4b1f-abcc-fa6471adf5b7" providerId="ADAL" clId="{790EDA99-0FCB-4591-BCC4-417606C5D466}" dt="2021-07-07T04:53:35.176" v="3211" actId="14100"/>
          <ac:spMkLst>
            <pc:docMk/>
            <pc:sldMk cId="2072981899" sldId="263"/>
            <ac:spMk id="5" creationId="{C81ACAA1-5E6D-483B-B14A-E58A12B561C8}"/>
          </ac:spMkLst>
        </pc:spChg>
      </pc:sldChg>
      <pc:sldChg chg="modSp new mod">
        <pc:chgData name="Carvajal,David" userId="16d5f0a9-19f7-4b1f-abcc-fa6471adf5b7" providerId="ADAL" clId="{790EDA99-0FCB-4591-BCC4-417606C5D466}" dt="2021-07-07T02:19:59.512" v="768" actId="27636"/>
        <pc:sldMkLst>
          <pc:docMk/>
          <pc:sldMk cId="156832302" sldId="264"/>
        </pc:sldMkLst>
        <pc:spChg chg="mod">
          <ac:chgData name="Carvajal,David" userId="16d5f0a9-19f7-4b1f-abcc-fa6471adf5b7" providerId="ADAL" clId="{790EDA99-0FCB-4591-BCC4-417606C5D466}" dt="2021-07-07T02:06:45.947" v="223"/>
          <ac:spMkLst>
            <pc:docMk/>
            <pc:sldMk cId="156832302" sldId="264"/>
            <ac:spMk id="2" creationId="{58334027-0E37-47F8-954F-C9DB310EA0E4}"/>
          </ac:spMkLst>
        </pc:spChg>
        <pc:spChg chg="mod">
          <ac:chgData name="Carvajal,David" userId="16d5f0a9-19f7-4b1f-abcc-fa6471adf5b7" providerId="ADAL" clId="{790EDA99-0FCB-4591-BCC4-417606C5D466}" dt="2021-07-07T02:19:59.512" v="768" actId="27636"/>
          <ac:spMkLst>
            <pc:docMk/>
            <pc:sldMk cId="156832302" sldId="264"/>
            <ac:spMk id="3" creationId="{8100E822-F87B-493C-9FE2-5D71DD94D771}"/>
          </ac:spMkLst>
        </pc:spChg>
      </pc:sldChg>
      <pc:sldChg chg="modSp new mod">
        <pc:chgData name="Carvajal,David" userId="16d5f0a9-19f7-4b1f-abcc-fa6471adf5b7" providerId="ADAL" clId="{790EDA99-0FCB-4591-BCC4-417606C5D466}" dt="2021-07-07T03:00:54.572" v="903" actId="20577"/>
        <pc:sldMkLst>
          <pc:docMk/>
          <pc:sldMk cId="879071326" sldId="265"/>
        </pc:sldMkLst>
        <pc:spChg chg="mod">
          <ac:chgData name="Carvajal,David" userId="16d5f0a9-19f7-4b1f-abcc-fa6471adf5b7" providerId="ADAL" clId="{790EDA99-0FCB-4591-BCC4-417606C5D466}" dt="2021-07-07T02:06:30.332" v="220" actId="20577"/>
          <ac:spMkLst>
            <pc:docMk/>
            <pc:sldMk cId="879071326" sldId="265"/>
            <ac:spMk id="2" creationId="{E5D19B65-C7F6-4CDE-B516-69DE19454A90}"/>
          </ac:spMkLst>
        </pc:spChg>
        <pc:spChg chg="mod">
          <ac:chgData name="Carvajal,David" userId="16d5f0a9-19f7-4b1f-abcc-fa6471adf5b7" providerId="ADAL" clId="{790EDA99-0FCB-4591-BCC4-417606C5D466}" dt="2021-07-07T03:00:54.572" v="903" actId="20577"/>
          <ac:spMkLst>
            <pc:docMk/>
            <pc:sldMk cId="879071326" sldId="265"/>
            <ac:spMk id="3" creationId="{E0B323A3-ACA4-4319-8354-D7824CAB72B4}"/>
          </ac:spMkLst>
        </pc:spChg>
      </pc:sldChg>
      <pc:sldChg chg="modSp new del mod">
        <pc:chgData name="Carvajal,David" userId="16d5f0a9-19f7-4b1f-abcc-fa6471adf5b7" providerId="ADAL" clId="{790EDA99-0FCB-4591-BCC4-417606C5D466}" dt="2021-07-07T03:41:42.985" v="1491" actId="2696"/>
        <pc:sldMkLst>
          <pc:docMk/>
          <pc:sldMk cId="1092463986" sldId="266"/>
        </pc:sldMkLst>
        <pc:spChg chg="mod">
          <ac:chgData name="Carvajal,David" userId="16d5f0a9-19f7-4b1f-abcc-fa6471adf5b7" providerId="ADAL" clId="{790EDA99-0FCB-4591-BCC4-417606C5D466}" dt="2021-07-07T02:06:10.257" v="216"/>
          <ac:spMkLst>
            <pc:docMk/>
            <pc:sldMk cId="1092463986" sldId="266"/>
            <ac:spMk id="2" creationId="{6560172C-6BEC-4623-A851-CA1B2A9D2B26}"/>
          </ac:spMkLst>
        </pc:spChg>
      </pc:sldChg>
      <pc:sldChg chg="addSp delSp modSp new mod ord">
        <pc:chgData name="Carvajal,David" userId="16d5f0a9-19f7-4b1f-abcc-fa6471adf5b7" providerId="ADAL" clId="{790EDA99-0FCB-4591-BCC4-417606C5D466}" dt="2021-07-07T04:22:49.544" v="2466" actId="20577"/>
        <pc:sldMkLst>
          <pc:docMk/>
          <pc:sldMk cId="1460790582" sldId="267"/>
        </pc:sldMkLst>
        <pc:spChg chg="mod">
          <ac:chgData name="Carvajal,David" userId="16d5f0a9-19f7-4b1f-abcc-fa6471adf5b7" providerId="ADAL" clId="{790EDA99-0FCB-4591-BCC4-417606C5D466}" dt="2021-07-07T02:05:59.143" v="215"/>
          <ac:spMkLst>
            <pc:docMk/>
            <pc:sldMk cId="1460790582" sldId="267"/>
            <ac:spMk id="2" creationId="{8588A067-75BC-466D-81B6-01955DC3B5FE}"/>
          </ac:spMkLst>
        </pc:spChg>
        <pc:spChg chg="mod">
          <ac:chgData name="Carvajal,David" userId="16d5f0a9-19f7-4b1f-abcc-fa6471adf5b7" providerId="ADAL" clId="{790EDA99-0FCB-4591-BCC4-417606C5D466}" dt="2021-07-07T04:22:49.544" v="2466" actId="20577"/>
          <ac:spMkLst>
            <pc:docMk/>
            <pc:sldMk cId="1460790582" sldId="267"/>
            <ac:spMk id="3" creationId="{C05D92D4-5F25-4C36-B709-DE30D5A4C816}"/>
          </ac:spMkLst>
        </pc:spChg>
        <pc:spChg chg="add del">
          <ac:chgData name="Carvajal,David" userId="16d5f0a9-19f7-4b1f-abcc-fa6471adf5b7" providerId="ADAL" clId="{790EDA99-0FCB-4591-BCC4-417606C5D466}" dt="2021-07-07T04:19:32.157" v="2175"/>
          <ac:spMkLst>
            <pc:docMk/>
            <pc:sldMk cId="1460790582" sldId="267"/>
            <ac:spMk id="4" creationId="{C91E983F-DFF2-44E5-A257-5BFFA1316C95}"/>
          </ac:spMkLst>
        </pc:spChg>
      </pc:sldChg>
      <pc:sldChg chg="addSp delSp modSp new mod">
        <pc:chgData name="Carvajal,David" userId="16d5f0a9-19f7-4b1f-abcc-fa6471adf5b7" providerId="ADAL" clId="{790EDA99-0FCB-4591-BCC4-417606C5D466}" dt="2021-07-07T04:15:31.102" v="1912" actId="20577"/>
        <pc:sldMkLst>
          <pc:docMk/>
          <pc:sldMk cId="1699770074" sldId="268"/>
        </pc:sldMkLst>
        <pc:spChg chg="mod">
          <ac:chgData name="Carvajal,David" userId="16d5f0a9-19f7-4b1f-abcc-fa6471adf5b7" providerId="ADAL" clId="{790EDA99-0FCB-4591-BCC4-417606C5D466}" dt="2021-07-07T02:05:52.698" v="214"/>
          <ac:spMkLst>
            <pc:docMk/>
            <pc:sldMk cId="1699770074" sldId="268"/>
            <ac:spMk id="2" creationId="{5B0686AC-ACEB-42EB-BF86-AECFBDC7A5A7}"/>
          </ac:spMkLst>
        </pc:spChg>
        <pc:spChg chg="mod">
          <ac:chgData name="Carvajal,David" userId="16d5f0a9-19f7-4b1f-abcc-fa6471adf5b7" providerId="ADAL" clId="{790EDA99-0FCB-4591-BCC4-417606C5D466}" dt="2021-07-07T04:15:31.102" v="1912" actId="20577"/>
          <ac:spMkLst>
            <pc:docMk/>
            <pc:sldMk cId="1699770074" sldId="268"/>
            <ac:spMk id="3" creationId="{C70B1A8F-E0E9-4604-B80A-96CB9284901B}"/>
          </ac:spMkLst>
        </pc:spChg>
        <pc:spChg chg="add del">
          <ac:chgData name="Carvajal,David" userId="16d5f0a9-19f7-4b1f-abcc-fa6471adf5b7" providerId="ADAL" clId="{790EDA99-0FCB-4591-BCC4-417606C5D466}" dt="2021-07-07T03:44:15.902" v="1579"/>
          <ac:spMkLst>
            <pc:docMk/>
            <pc:sldMk cId="1699770074" sldId="268"/>
            <ac:spMk id="4" creationId="{DD2A8111-DF1F-43EE-AA2D-5ECE25D03651}"/>
          </ac:spMkLst>
        </pc:spChg>
      </pc:sldChg>
      <pc:sldChg chg="addSp delSp modSp new mod">
        <pc:chgData name="Carvajal,David" userId="16d5f0a9-19f7-4b1f-abcc-fa6471adf5b7" providerId="ADAL" clId="{790EDA99-0FCB-4591-BCC4-417606C5D466}" dt="2021-07-07T03:35:30.628" v="1254" actId="1076"/>
        <pc:sldMkLst>
          <pc:docMk/>
          <pc:sldMk cId="1511787607" sldId="269"/>
        </pc:sldMkLst>
        <pc:spChg chg="mod">
          <ac:chgData name="Carvajal,David" userId="16d5f0a9-19f7-4b1f-abcc-fa6471adf5b7" providerId="ADAL" clId="{790EDA99-0FCB-4591-BCC4-417606C5D466}" dt="2021-07-07T02:05:45.376" v="213"/>
          <ac:spMkLst>
            <pc:docMk/>
            <pc:sldMk cId="1511787607" sldId="269"/>
            <ac:spMk id="2" creationId="{08826FF2-F99F-4240-B54E-2505FB8852F9}"/>
          </ac:spMkLst>
        </pc:spChg>
        <pc:spChg chg="mod">
          <ac:chgData name="Carvajal,David" userId="16d5f0a9-19f7-4b1f-abcc-fa6471adf5b7" providerId="ADAL" clId="{790EDA99-0FCB-4591-BCC4-417606C5D466}" dt="2021-07-07T03:33:12.088" v="1234" actId="1076"/>
          <ac:spMkLst>
            <pc:docMk/>
            <pc:sldMk cId="1511787607" sldId="269"/>
            <ac:spMk id="3" creationId="{29F6C372-7BB0-4AA1-A50B-D21666CACBC9}"/>
          </ac:spMkLst>
        </pc:spChg>
        <pc:spChg chg="add del mod">
          <ac:chgData name="Carvajal,David" userId="16d5f0a9-19f7-4b1f-abcc-fa6471adf5b7" providerId="ADAL" clId="{790EDA99-0FCB-4591-BCC4-417606C5D466}" dt="2021-07-07T03:35:30.066" v="1253" actId="767"/>
          <ac:spMkLst>
            <pc:docMk/>
            <pc:sldMk cId="1511787607" sldId="269"/>
            <ac:spMk id="6" creationId="{2E71145A-7915-4415-B254-E0CFB98BED0A}"/>
          </ac:spMkLst>
        </pc:spChg>
        <pc:picChg chg="add mod">
          <ac:chgData name="Carvajal,David" userId="16d5f0a9-19f7-4b1f-abcc-fa6471adf5b7" providerId="ADAL" clId="{790EDA99-0FCB-4591-BCC4-417606C5D466}" dt="2021-07-07T03:35:30.628" v="1254" actId="1076"/>
          <ac:picMkLst>
            <pc:docMk/>
            <pc:sldMk cId="1511787607" sldId="269"/>
            <ac:picMk id="5" creationId="{36BD2EB4-C6D5-4A6A-9135-C81862EC498D}"/>
          </ac:picMkLst>
        </pc:picChg>
      </pc:sldChg>
      <pc:sldChg chg="addSp modSp new mod">
        <pc:chgData name="Carvajal,David" userId="16d5f0a9-19f7-4b1f-abcc-fa6471adf5b7" providerId="ADAL" clId="{790EDA99-0FCB-4591-BCC4-417606C5D466}" dt="2021-07-07T03:28:30.318" v="945" actId="1076"/>
        <pc:sldMkLst>
          <pc:docMk/>
          <pc:sldMk cId="4276202880" sldId="270"/>
        </pc:sldMkLst>
        <pc:spChg chg="mod">
          <ac:chgData name="Carvajal,David" userId="16d5f0a9-19f7-4b1f-abcc-fa6471adf5b7" providerId="ADAL" clId="{790EDA99-0FCB-4591-BCC4-417606C5D466}" dt="2021-07-07T02:05:35.340" v="212"/>
          <ac:spMkLst>
            <pc:docMk/>
            <pc:sldMk cId="4276202880" sldId="270"/>
            <ac:spMk id="2" creationId="{AF641FBB-93B6-4C89-B632-A0D39FD37AA1}"/>
          </ac:spMkLst>
        </pc:spChg>
        <pc:spChg chg="mod">
          <ac:chgData name="Carvajal,David" userId="16d5f0a9-19f7-4b1f-abcc-fa6471adf5b7" providerId="ADAL" clId="{790EDA99-0FCB-4591-BCC4-417606C5D466}" dt="2021-07-07T03:28:20.856" v="940" actId="1076"/>
          <ac:spMkLst>
            <pc:docMk/>
            <pc:sldMk cId="4276202880" sldId="270"/>
            <ac:spMk id="3" creationId="{C06B892E-EFD8-48A1-88E1-6A3D29B492AC}"/>
          </ac:spMkLst>
        </pc:spChg>
        <pc:picChg chg="add mod">
          <ac:chgData name="Carvajal,David" userId="16d5f0a9-19f7-4b1f-abcc-fa6471adf5b7" providerId="ADAL" clId="{790EDA99-0FCB-4591-BCC4-417606C5D466}" dt="2021-07-07T03:28:30.318" v="945" actId="1076"/>
          <ac:picMkLst>
            <pc:docMk/>
            <pc:sldMk cId="4276202880" sldId="270"/>
            <ac:picMk id="5" creationId="{4DDC9A0D-87F1-4151-ABFC-15394A58EEB7}"/>
          </ac:picMkLst>
        </pc:picChg>
      </pc:sldChg>
      <pc:sldChg chg="addSp delSp modSp new mod">
        <pc:chgData name="Carvajal,David" userId="16d5f0a9-19f7-4b1f-abcc-fa6471adf5b7" providerId="ADAL" clId="{790EDA99-0FCB-4591-BCC4-417606C5D466}" dt="2021-07-07T04:25:47.994" v="2511" actId="27636"/>
        <pc:sldMkLst>
          <pc:docMk/>
          <pc:sldMk cId="4043104775" sldId="271"/>
        </pc:sldMkLst>
        <pc:spChg chg="mod">
          <ac:chgData name="Carvajal,David" userId="16d5f0a9-19f7-4b1f-abcc-fa6471adf5b7" providerId="ADAL" clId="{790EDA99-0FCB-4591-BCC4-417606C5D466}" dt="2021-07-07T02:05:25.964" v="211"/>
          <ac:spMkLst>
            <pc:docMk/>
            <pc:sldMk cId="4043104775" sldId="271"/>
            <ac:spMk id="2" creationId="{4CD15530-0332-41BF-A34D-6E56E47A0A87}"/>
          </ac:spMkLst>
        </pc:spChg>
        <pc:spChg chg="mod">
          <ac:chgData name="Carvajal,David" userId="16d5f0a9-19f7-4b1f-abcc-fa6471adf5b7" providerId="ADAL" clId="{790EDA99-0FCB-4591-BCC4-417606C5D466}" dt="2021-07-07T04:25:47.994" v="2511" actId="27636"/>
          <ac:spMkLst>
            <pc:docMk/>
            <pc:sldMk cId="4043104775" sldId="271"/>
            <ac:spMk id="3" creationId="{716C10C5-782C-454B-B582-D76D8C5D0056}"/>
          </ac:spMkLst>
        </pc:spChg>
        <pc:spChg chg="add del">
          <ac:chgData name="Carvajal,David" userId="16d5f0a9-19f7-4b1f-abcc-fa6471adf5b7" providerId="ADAL" clId="{790EDA99-0FCB-4591-BCC4-417606C5D466}" dt="2021-07-07T02:11:20.754" v="271"/>
          <ac:spMkLst>
            <pc:docMk/>
            <pc:sldMk cId="4043104775" sldId="271"/>
            <ac:spMk id="4" creationId="{465971D7-6AA3-4942-AA8C-12EDCE32D211}"/>
          </ac:spMkLst>
        </pc:spChg>
        <pc:spChg chg="add del">
          <ac:chgData name="Carvajal,David" userId="16d5f0a9-19f7-4b1f-abcc-fa6471adf5b7" providerId="ADAL" clId="{790EDA99-0FCB-4591-BCC4-417606C5D466}" dt="2021-07-07T02:13:02.305" v="289"/>
          <ac:spMkLst>
            <pc:docMk/>
            <pc:sldMk cId="4043104775" sldId="271"/>
            <ac:spMk id="5" creationId="{8E4B7B3D-F010-4AA0-8635-0274C124EEBB}"/>
          </ac:spMkLst>
        </pc:spChg>
      </pc:sldChg>
      <pc:sldChg chg="modSp new mod">
        <pc:chgData name="Carvajal,David" userId="16d5f0a9-19f7-4b1f-abcc-fa6471adf5b7" providerId="ADAL" clId="{790EDA99-0FCB-4591-BCC4-417606C5D466}" dt="2021-07-07T04:28:52.178" v="2622" actId="120"/>
        <pc:sldMkLst>
          <pc:docMk/>
          <pc:sldMk cId="531106061" sldId="272"/>
        </pc:sldMkLst>
        <pc:spChg chg="mod">
          <ac:chgData name="Carvajal,David" userId="16d5f0a9-19f7-4b1f-abcc-fa6471adf5b7" providerId="ADAL" clId="{790EDA99-0FCB-4591-BCC4-417606C5D466}" dt="2021-07-07T02:07:11.491" v="229"/>
          <ac:spMkLst>
            <pc:docMk/>
            <pc:sldMk cId="531106061" sldId="272"/>
            <ac:spMk id="2" creationId="{D6D14618-F430-4272-92F8-E225FF70011C}"/>
          </ac:spMkLst>
        </pc:spChg>
        <pc:spChg chg="mod">
          <ac:chgData name="Carvajal,David" userId="16d5f0a9-19f7-4b1f-abcc-fa6471adf5b7" providerId="ADAL" clId="{790EDA99-0FCB-4591-BCC4-417606C5D466}" dt="2021-07-07T04:28:52.178" v="2622" actId="120"/>
          <ac:spMkLst>
            <pc:docMk/>
            <pc:sldMk cId="531106061" sldId="272"/>
            <ac:spMk id="3" creationId="{FF6F0D14-FB29-4496-9403-2DF2F0D7E383}"/>
          </ac:spMkLst>
        </pc:spChg>
      </pc:sldChg>
      <pc:sldChg chg="addSp modSp new mod">
        <pc:chgData name="Carvajal,David" userId="16d5f0a9-19f7-4b1f-abcc-fa6471adf5b7" providerId="ADAL" clId="{790EDA99-0FCB-4591-BCC4-417606C5D466}" dt="2021-07-07T04:40:15.958" v="3047" actId="1076"/>
        <pc:sldMkLst>
          <pc:docMk/>
          <pc:sldMk cId="3124704883" sldId="273"/>
        </pc:sldMkLst>
        <pc:spChg chg="mod">
          <ac:chgData name="Carvajal,David" userId="16d5f0a9-19f7-4b1f-abcc-fa6471adf5b7" providerId="ADAL" clId="{790EDA99-0FCB-4591-BCC4-417606C5D466}" dt="2021-07-07T04:39:03.096" v="3034" actId="20577"/>
          <ac:spMkLst>
            <pc:docMk/>
            <pc:sldMk cId="3124704883" sldId="273"/>
            <ac:spMk id="2" creationId="{7E32B650-47EC-4673-8BB9-A92D67F10D3C}"/>
          </ac:spMkLst>
        </pc:spChg>
        <pc:spChg chg="mod">
          <ac:chgData name="Carvajal,David" userId="16d5f0a9-19f7-4b1f-abcc-fa6471adf5b7" providerId="ADAL" clId="{790EDA99-0FCB-4591-BCC4-417606C5D466}" dt="2021-07-07T04:39:05.677" v="3035" actId="1076"/>
          <ac:spMkLst>
            <pc:docMk/>
            <pc:sldMk cId="3124704883" sldId="273"/>
            <ac:spMk id="3" creationId="{75D16A10-0660-49BC-A682-FCE0BF9FE854}"/>
          </ac:spMkLst>
        </pc:spChg>
        <pc:picChg chg="add mod">
          <ac:chgData name="Carvajal,David" userId="16d5f0a9-19f7-4b1f-abcc-fa6471adf5b7" providerId="ADAL" clId="{790EDA99-0FCB-4591-BCC4-417606C5D466}" dt="2021-07-07T04:39:53.693" v="3042" actId="1076"/>
          <ac:picMkLst>
            <pc:docMk/>
            <pc:sldMk cId="3124704883" sldId="273"/>
            <ac:picMk id="5" creationId="{2B739A0A-9E47-446D-8CA8-CAF625E26065}"/>
          </ac:picMkLst>
        </pc:picChg>
        <pc:picChg chg="add mod">
          <ac:chgData name="Carvajal,David" userId="16d5f0a9-19f7-4b1f-abcc-fa6471adf5b7" providerId="ADAL" clId="{790EDA99-0FCB-4591-BCC4-417606C5D466}" dt="2021-07-07T04:40:15.958" v="3047" actId="1076"/>
          <ac:picMkLst>
            <pc:docMk/>
            <pc:sldMk cId="3124704883" sldId="273"/>
            <ac:picMk id="7" creationId="{E98DC402-90E1-46AF-A42F-1716997721A8}"/>
          </ac:picMkLst>
        </pc:picChg>
      </pc:sldChg>
      <pc:sldChg chg="modSp new mod">
        <pc:chgData name="Carvajal,David" userId="16d5f0a9-19f7-4b1f-abcc-fa6471adf5b7" providerId="ADAL" clId="{790EDA99-0FCB-4591-BCC4-417606C5D466}" dt="2021-07-07T04:51:33.250" v="3201"/>
        <pc:sldMkLst>
          <pc:docMk/>
          <pc:sldMk cId="1814470392" sldId="274"/>
        </pc:sldMkLst>
        <pc:spChg chg="mod">
          <ac:chgData name="Carvajal,David" userId="16d5f0a9-19f7-4b1f-abcc-fa6471adf5b7" providerId="ADAL" clId="{790EDA99-0FCB-4591-BCC4-417606C5D466}" dt="2021-07-07T04:47:25.743" v="3195" actId="20577"/>
          <ac:spMkLst>
            <pc:docMk/>
            <pc:sldMk cId="1814470392" sldId="274"/>
            <ac:spMk id="2" creationId="{EB99B155-D1D4-4A52-80FE-E58A98E73F5F}"/>
          </ac:spMkLst>
        </pc:spChg>
        <pc:spChg chg="mod">
          <ac:chgData name="Carvajal,David" userId="16d5f0a9-19f7-4b1f-abcc-fa6471adf5b7" providerId="ADAL" clId="{790EDA99-0FCB-4591-BCC4-417606C5D466}" dt="2021-07-07T04:51:33.250" v="3201"/>
          <ac:spMkLst>
            <pc:docMk/>
            <pc:sldMk cId="1814470392" sldId="274"/>
            <ac:spMk id="3" creationId="{A08FA7A5-EE4C-4F49-AA9D-4C8DECE93AF0}"/>
          </ac:spMkLst>
        </pc:spChg>
      </pc:sldChg>
      <pc:sldChg chg="modSp new mod">
        <pc:chgData name="Carvajal,David" userId="16d5f0a9-19f7-4b1f-abcc-fa6471adf5b7" providerId="ADAL" clId="{790EDA99-0FCB-4591-BCC4-417606C5D466}" dt="2021-07-07T04:48:56.406" v="3196"/>
        <pc:sldMkLst>
          <pc:docMk/>
          <pc:sldMk cId="2680027735" sldId="275"/>
        </pc:sldMkLst>
        <pc:spChg chg="mod">
          <ac:chgData name="Carvajal,David" userId="16d5f0a9-19f7-4b1f-abcc-fa6471adf5b7" providerId="ADAL" clId="{790EDA99-0FCB-4591-BCC4-417606C5D466}" dt="2021-07-07T04:47:19.931" v="3185" actId="20577"/>
          <ac:spMkLst>
            <pc:docMk/>
            <pc:sldMk cId="2680027735" sldId="275"/>
            <ac:spMk id="2" creationId="{630010F4-4C43-4D04-BBA1-826CAD615209}"/>
          </ac:spMkLst>
        </pc:spChg>
        <pc:spChg chg="mod">
          <ac:chgData name="Carvajal,David" userId="16d5f0a9-19f7-4b1f-abcc-fa6471adf5b7" providerId="ADAL" clId="{790EDA99-0FCB-4591-BCC4-417606C5D466}" dt="2021-07-07T04:48:56.406" v="3196"/>
          <ac:spMkLst>
            <pc:docMk/>
            <pc:sldMk cId="2680027735" sldId="275"/>
            <ac:spMk id="3" creationId="{B2B6531B-85AE-4D18-8BF7-0BF18ABF8E5F}"/>
          </ac:spMkLst>
        </pc:spChg>
      </pc:sldChg>
      <pc:sldChg chg="addSp modSp new mod">
        <pc:chgData name="Carvajal,David" userId="16d5f0a9-19f7-4b1f-abcc-fa6471adf5b7" providerId="ADAL" clId="{790EDA99-0FCB-4591-BCC4-417606C5D466}" dt="2021-07-07T04:30:49.012" v="2797" actId="14100"/>
        <pc:sldMkLst>
          <pc:docMk/>
          <pc:sldMk cId="1382172303" sldId="276"/>
        </pc:sldMkLst>
        <pc:spChg chg="mod">
          <ac:chgData name="Carvajal,David" userId="16d5f0a9-19f7-4b1f-abcc-fa6471adf5b7" providerId="ADAL" clId="{790EDA99-0FCB-4591-BCC4-417606C5D466}" dt="2021-07-07T02:07:20.956" v="230"/>
          <ac:spMkLst>
            <pc:docMk/>
            <pc:sldMk cId="1382172303" sldId="276"/>
            <ac:spMk id="2" creationId="{580B52E9-E6D5-4E67-8951-5818DB09A518}"/>
          </ac:spMkLst>
        </pc:spChg>
        <pc:spChg chg="mod">
          <ac:chgData name="Carvajal,David" userId="16d5f0a9-19f7-4b1f-abcc-fa6471adf5b7" providerId="ADAL" clId="{790EDA99-0FCB-4591-BCC4-417606C5D466}" dt="2021-07-07T04:30:39.438" v="2796" actId="20577"/>
          <ac:spMkLst>
            <pc:docMk/>
            <pc:sldMk cId="1382172303" sldId="276"/>
            <ac:spMk id="3" creationId="{B859504F-C546-4EEF-9F2B-3A5E3C40EC1E}"/>
          </ac:spMkLst>
        </pc:spChg>
        <pc:picChg chg="add mod">
          <ac:chgData name="Carvajal,David" userId="16d5f0a9-19f7-4b1f-abcc-fa6471adf5b7" providerId="ADAL" clId="{790EDA99-0FCB-4591-BCC4-417606C5D466}" dt="2021-07-07T04:30:49.012" v="2797" actId="14100"/>
          <ac:picMkLst>
            <pc:docMk/>
            <pc:sldMk cId="1382172303" sldId="276"/>
            <ac:picMk id="5" creationId="{8D8B1F05-0AC1-474F-BA04-1A02864FC98F}"/>
          </ac:picMkLst>
        </pc:picChg>
      </pc:sldChg>
      <pc:sldChg chg="addSp delSp modSp add mod">
        <pc:chgData name="Carvajal,David" userId="16d5f0a9-19f7-4b1f-abcc-fa6471adf5b7" providerId="ADAL" clId="{790EDA99-0FCB-4591-BCC4-417606C5D466}" dt="2021-07-07T04:46:47.676" v="3175" actId="1076"/>
        <pc:sldMkLst>
          <pc:docMk/>
          <pc:sldMk cId="850609260" sldId="277"/>
        </pc:sldMkLst>
        <pc:spChg chg="mod">
          <ac:chgData name="Carvajal,David" userId="16d5f0a9-19f7-4b1f-abcc-fa6471adf5b7" providerId="ADAL" clId="{790EDA99-0FCB-4591-BCC4-417606C5D466}" dt="2021-07-07T02:08:03.617" v="253" actId="20577"/>
          <ac:spMkLst>
            <pc:docMk/>
            <pc:sldMk cId="850609260" sldId="277"/>
            <ac:spMk id="2" creationId="{7E32B650-47EC-4673-8BB9-A92D67F10D3C}"/>
          </ac:spMkLst>
        </pc:spChg>
        <pc:spChg chg="del mod">
          <ac:chgData name="Carvajal,David" userId="16d5f0a9-19f7-4b1f-abcc-fa6471adf5b7" providerId="ADAL" clId="{790EDA99-0FCB-4591-BCC4-417606C5D466}" dt="2021-07-07T04:44:41.558" v="3140" actId="478"/>
          <ac:spMkLst>
            <pc:docMk/>
            <pc:sldMk cId="850609260" sldId="277"/>
            <ac:spMk id="3" creationId="{75D16A10-0660-49BC-A682-FCE0BF9FE854}"/>
          </ac:spMkLst>
        </pc:spChg>
        <pc:spChg chg="add mod">
          <ac:chgData name="Carvajal,David" userId="16d5f0a9-19f7-4b1f-abcc-fa6471adf5b7" providerId="ADAL" clId="{790EDA99-0FCB-4591-BCC4-417606C5D466}" dt="2021-07-07T04:46:39.571" v="3172" actId="20577"/>
          <ac:spMkLst>
            <pc:docMk/>
            <pc:sldMk cId="850609260" sldId="277"/>
            <ac:spMk id="4" creationId="{E4A2CC8B-F094-4719-B141-7BCB074293EA}"/>
          </ac:spMkLst>
        </pc:spChg>
        <pc:spChg chg="add del">
          <ac:chgData name="Carvajal,David" userId="16d5f0a9-19f7-4b1f-abcc-fa6471adf5b7" providerId="ADAL" clId="{790EDA99-0FCB-4591-BCC4-417606C5D466}" dt="2021-07-07T04:45:05.903" v="3147"/>
          <ac:spMkLst>
            <pc:docMk/>
            <pc:sldMk cId="850609260" sldId="277"/>
            <ac:spMk id="5" creationId="{98AEF271-F91B-4C56-9825-DB168B8EE831}"/>
          </ac:spMkLst>
        </pc:spChg>
        <pc:picChg chg="add mod">
          <ac:chgData name="Carvajal,David" userId="16d5f0a9-19f7-4b1f-abcc-fa6471adf5b7" providerId="ADAL" clId="{790EDA99-0FCB-4591-BCC4-417606C5D466}" dt="2021-07-07T04:46:47.676" v="3175" actId="1076"/>
          <ac:picMkLst>
            <pc:docMk/>
            <pc:sldMk cId="850609260" sldId="277"/>
            <ac:picMk id="7" creationId="{88C748DC-FE20-4A60-B6F6-2A77593E783C}"/>
          </ac:picMkLst>
        </pc:picChg>
      </pc:sldChg>
      <pc:sldChg chg="modSp new mod ord">
        <pc:chgData name="Carvajal,David" userId="16d5f0a9-19f7-4b1f-abcc-fa6471adf5b7" providerId="ADAL" clId="{790EDA99-0FCB-4591-BCC4-417606C5D466}" dt="2021-07-07T02:09:15.082" v="263"/>
        <pc:sldMkLst>
          <pc:docMk/>
          <pc:sldMk cId="3728417378" sldId="278"/>
        </pc:sldMkLst>
        <pc:spChg chg="mod">
          <ac:chgData name="Carvajal,David" userId="16d5f0a9-19f7-4b1f-abcc-fa6471adf5b7" providerId="ADAL" clId="{790EDA99-0FCB-4591-BCC4-417606C5D466}" dt="2021-07-07T02:08:40.762" v="257"/>
          <ac:spMkLst>
            <pc:docMk/>
            <pc:sldMk cId="3728417378" sldId="278"/>
            <ac:spMk id="2" creationId="{422CF2C8-3DDA-464C-BB85-6578261C59FB}"/>
          </ac:spMkLst>
        </pc:spChg>
      </pc:sldChg>
      <pc:sldChg chg="modSp new mod">
        <pc:chgData name="Carvajal,David" userId="16d5f0a9-19f7-4b1f-abcc-fa6471adf5b7" providerId="ADAL" clId="{790EDA99-0FCB-4591-BCC4-417606C5D466}" dt="2021-07-07T02:08:51.260" v="259"/>
        <pc:sldMkLst>
          <pc:docMk/>
          <pc:sldMk cId="1984248910" sldId="279"/>
        </pc:sldMkLst>
        <pc:spChg chg="mod">
          <ac:chgData name="Carvajal,David" userId="16d5f0a9-19f7-4b1f-abcc-fa6471adf5b7" providerId="ADAL" clId="{790EDA99-0FCB-4591-BCC4-417606C5D466}" dt="2021-07-07T02:08:51.260" v="259"/>
          <ac:spMkLst>
            <pc:docMk/>
            <pc:sldMk cId="1984248910" sldId="279"/>
            <ac:spMk id="2" creationId="{886C7CE3-AD0C-41F3-9B43-A07A3A49E305}"/>
          </ac:spMkLst>
        </pc:spChg>
      </pc:sldChg>
      <pc:sldChg chg="modSp new mod">
        <pc:chgData name="Carvajal,David" userId="16d5f0a9-19f7-4b1f-abcc-fa6471adf5b7" providerId="ADAL" clId="{790EDA99-0FCB-4591-BCC4-417606C5D466}" dt="2021-07-07T02:09:03.547" v="261"/>
        <pc:sldMkLst>
          <pc:docMk/>
          <pc:sldMk cId="1521215248" sldId="280"/>
        </pc:sldMkLst>
        <pc:spChg chg="mod">
          <ac:chgData name="Carvajal,David" userId="16d5f0a9-19f7-4b1f-abcc-fa6471adf5b7" providerId="ADAL" clId="{790EDA99-0FCB-4591-BCC4-417606C5D466}" dt="2021-07-07T02:09:03.547" v="261"/>
          <ac:spMkLst>
            <pc:docMk/>
            <pc:sldMk cId="1521215248" sldId="280"/>
            <ac:spMk id="2" creationId="{B067EFFB-53BD-4623-BE0C-8E5135168FC7}"/>
          </ac:spMkLst>
        </pc:spChg>
      </pc:sldChg>
      <pc:sldChg chg="modSp add mod">
        <pc:chgData name="Carvajal,David" userId="16d5f0a9-19f7-4b1f-abcc-fa6471adf5b7" providerId="ADAL" clId="{790EDA99-0FCB-4591-BCC4-417606C5D466}" dt="2021-07-07T04:23:37.373" v="2493" actId="20577"/>
        <pc:sldMkLst>
          <pc:docMk/>
          <pc:sldMk cId="994267172" sldId="281"/>
        </pc:sldMkLst>
        <pc:spChg chg="mod">
          <ac:chgData name="Carvajal,David" userId="16d5f0a9-19f7-4b1f-abcc-fa6471adf5b7" providerId="ADAL" clId="{790EDA99-0FCB-4591-BCC4-417606C5D466}" dt="2021-07-07T04:23:37.373" v="2493" actId="20577"/>
          <ac:spMkLst>
            <pc:docMk/>
            <pc:sldMk cId="994267172" sldId="281"/>
            <ac:spMk id="2" creationId="{4CD15530-0332-41BF-A34D-6E56E47A0A87}"/>
          </ac:spMkLst>
        </pc:spChg>
        <pc:spChg chg="mod">
          <ac:chgData name="Carvajal,David" userId="16d5f0a9-19f7-4b1f-abcc-fa6471adf5b7" providerId="ADAL" clId="{790EDA99-0FCB-4591-BCC4-417606C5D466}" dt="2021-07-07T02:17:23.302" v="472"/>
          <ac:spMkLst>
            <pc:docMk/>
            <pc:sldMk cId="994267172" sldId="281"/>
            <ac:spMk id="3" creationId="{716C10C5-782C-454B-B582-D76D8C5D0056}"/>
          </ac:spMkLst>
        </pc:spChg>
      </pc:sldChg>
      <pc:sldChg chg="addSp delSp modSp add mod">
        <pc:chgData name="Carvajal,David" userId="16d5f0a9-19f7-4b1f-abcc-fa6471adf5b7" providerId="ADAL" clId="{790EDA99-0FCB-4591-BCC4-417606C5D466}" dt="2021-07-07T03:04:02.070" v="938" actId="1076"/>
        <pc:sldMkLst>
          <pc:docMk/>
          <pc:sldMk cId="2480425118" sldId="283"/>
        </pc:sldMkLst>
        <pc:spChg chg="mod">
          <ac:chgData name="Carvajal,David" userId="16d5f0a9-19f7-4b1f-abcc-fa6471adf5b7" providerId="ADAL" clId="{790EDA99-0FCB-4591-BCC4-417606C5D466}" dt="2021-07-07T03:04:02.070" v="938" actId="1076"/>
          <ac:spMkLst>
            <pc:docMk/>
            <pc:sldMk cId="2480425118" sldId="283"/>
            <ac:spMk id="2" creationId="{E5D19B65-C7F6-4CDE-B516-69DE19454A90}"/>
          </ac:spMkLst>
        </pc:spChg>
        <pc:spChg chg="mod">
          <ac:chgData name="Carvajal,David" userId="16d5f0a9-19f7-4b1f-abcc-fa6471adf5b7" providerId="ADAL" clId="{790EDA99-0FCB-4591-BCC4-417606C5D466}" dt="2021-07-07T03:03:58.080" v="937" actId="1076"/>
          <ac:spMkLst>
            <pc:docMk/>
            <pc:sldMk cId="2480425118" sldId="283"/>
            <ac:spMk id="3" creationId="{E0B323A3-ACA4-4319-8354-D7824CAB72B4}"/>
          </ac:spMkLst>
        </pc:spChg>
        <pc:spChg chg="add del">
          <ac:chgData name="Carvajal,David" userId="16d5f0a9-19f7-4b1f-abcc-fa6471adf5b7" providerId="ADAL" clId="{790EDA99-0FCB-4591-BCC4-417606C5D466}" dt="2021-07-07T03:01:39.023" v="906"/>
          <ac:spMkLst>
            <pc:docMk/>
            <pc:sldMk cId="2480425118" sldId="283"/>
            <ac:spMk id="4" creationId="{AC86F5F6-0112-4A63-9C9E-D283773C4249}"/>
          </ac:spMkLst>
        </pc:spChg>
      </pc:sldChg>
      <pc:sldChg chg="addSp delSp modSp add mod">
        <pc:chgData name="Carvajal,David" userId="16d5f0a9-19f7-4b1f-abcc-fa6471adf5b7" providerId="ADAL" clId="{790EDA99-0FCB-4591-BCC4-417606C5D466}" dt="2021-07-07T03:31:47.026" v="1122" actId="20577"/>
        <pc:sldMkLst>
          <pc:docMk/>
          <pc:sldMk cId="773416274" sldId="284"/>
        </pc:sldMkLst>
        <pc:spChg chg="mod">
          <ac:chgData name="Carvajal,David" userId="16d5f0a9-19f7-4b1f-abcc-fa6471adf5b7" providerId="ADAL" clId="{790EDA99-0FCB-4591-BCC4-417606C5D466}" dt="2021-07-07T03:31:47.026" v="1122" actId="20577"/>
          <ac:spMkLst>
            <pc:docMk/>
            <pc:sldMk cId="773416274" sldId="284"/>
            <ac:spMk id="3" creationId="{C06B892E-EFD8-48A1-88E1-6A3D29B492AC}"/>
          </ac:spMkLst>
        </pc:spChg>
        <pc:picChg chg="del">
          <ac:chgData name="Carvajal,David" userId="16d5f0a9-19f7-4b1f-abcc-fa6471adf5b7" providerId="ADAL" clId="{790EDA99-0FCB-4591-BCC4-417606C5D466}" dt="2021-07-07T03:30:11.684" v="972" actId="478"/>
          <ac:picMkLst>
            <pc:docMk/>
            <pc:sldMk cId="773416274" sldId="284"/>
            <ac:picMk id="5" creationId="{4DDC9A0D-87F1-4151-ABFC-15394A58EEB7}"/>
          </ac:picMkLst>
        </pc:picChg>
        <pc:picChg chg="add mod">
          <ac:chgData name="Carvajal,David" userId="16d5f0a9-19f7-4b1f-abcc-fa6471adf5b7" providerId="ADAL" clId="{790EDA99-0FCB-4591-BCC4-417606C5D466}" dt="2021-07-07T03:30:13.520" v="974" actId="1076"/>
          <ac:picMkLst>
            <pc:docMk/>
            <pc:sldMk cId="773416274" sldId="284"/>
            <ac:picMk id="6" creationId="{78475304-8694-4093-9428-5743F284BFD0}"/>
          </ac:picMkLst>
        </pc:picChg>
      </pc:sldChg>
      <pc:sldChg chg="addSp delSp modSp add mod">
        <pc:chgData name="Carvajal,David" userId="16d5f0a9-19f7-4b1f-abcc-fa6471adf5b7" providerId="ADAL" clId="{790EDA99-0FCB-4591-BCC4-417606C5D466}" dt="2021-07-07T04:09:44.383" v="1850" actId="313"/>
        <pc:sldMkLst>
          <pc:docMk/>
          <pc:sldMk cId="1441631396" sldId="285"/>
        </pc:sldMkLst>
        <pc:spChg chg="mod">
          <ac:chgData name="Carvajal,David" userId="16d5f0a9-19f7-4b1f-abcc-fa6471adf5b7" providerId="ADAL" clId="{790EDA99-0FCB-4591-BCC4-417606C5D466}" dt="2021-07-07T04:07:52.422" v="1719" actId="14100"/>
          <ac:spMkLst>
            <pc:docMk/>
            <pc:sldMk cId="1441631396" sldId="285"/>
            <ac:spMk id="3" creationId="{29F6C372-7BB0-4AA1-A50B-D21666CACBC9}"/>
          </ac:spMkLst>
        </pc:spChg>
        <pc:spChg chg="add mod">
          <ac:chgData name="Carvajal,David" userId="16d5f0a9-19f7-4b1f-abcc-fa6471adf5b7" providerId="ADAL" clId="{790EDA99-0FCB-4591-BCC4-417606C5D466}" dt="2021-07-07T04:09:44.383" v="1850" actId="313"/>
          <ac:spMkLst>
            <pc:docMk/>
            <pc:sldMk cId="1441631396" sldId="285"/>
            <ac:spMk id="6" creationId="{4AA278F6-035B-4B90-9EE8-A4AD31D86229}"/>
          </ac:spMkLst>
        </pc:spChg>
        <pc:picChg chg="del">
          <ac:chgData name="Carvajal,David" userId="16d5f0a9-19f7-4b1f-abcc-fa6471adf5b7" providerId="ADAL" clId="{790EDA99-0FCB-4591-BCC4-417606C5D466}" dt="2021-07-07T03:35:41.918" v="1256" actId="478"/>
          <ac:picMkLst>
            <pc:docMk/>
            <pc:sldMk cId="1441631396" sldId="285"/>
            <ac:picMk id="5" creationId="{36BD2EB4-C6D5-4A6A-9135-C81862EC498D}"/>
          </ac:picMkLst>
        </pc:picChg>
      </pc:sldChg>
      <pc:sldChg chg="addSp delSp modSp add mod">
        <pc:chgData name="Carvajal,David" userId="16d5f0a9-19f7-4b1f-abcc-fa6471adf5b7" providerId="ADAL" clId="{790EDA99-0FCB-4591-BCC4-417606C5D466}" dt="2021-07-07T04:31:44.328" v="2807" actId="1076"/>
        <pc:sldMkLst>
          <pc:docMk/>
          <pc:sldMk cId="43462961" sldId="286"/>
        </pc:sldMkLst>
        <pc:spChg chg="mod">
          <ac:chgData name="Carvajal,David" userId="16d5f0a9-19f7-4b1f-abcc-fa6471adf5b7" providerId="ADAL" clId="{790EDA99-0FCB-4591-BCC4-417606C5D466}" dt="2021-07-07T04:31:40.604" v="2805" actId="1076"/>
          <ac:spMkLst>
            <pc:docMk/>
            <pc:sldMk cId="43462961" sldId="286"/>
            <ac:spMk id="2" creationId="{580B52E9-E6D5-4E67-8951-5818DB09A518}"/>
          </ac:spMkLst>
        </pc:spChg>
        <pc:spChg chg="del">
          <ac:chgData name="Carvajal,David" userId="16d5f0a9-19f7-4b1f-abcc-fa6471adf5b7" providerId="ADAL" clId="{790EDA99-0FCB-4591-BCC4-417606C5D466}" dt="2021-07-07T04:31:20.878" v="2799" actId="478"/>
          <ac:spMkLst>
            <pc:docMk/>
            <pc:sldMk cId="43462961" sldId="286"/>
            <ac:spMk id="3" creationId="{B859504F-C546-4EEF-9F2B-3A5E3C40EC1E}"/>
          </ac:spMkLst>
        </pc:spChg>
        <pc:spChg chg="add del mod">
          <ac:chgData name="Carvajal,David" userId="16d5f0a9-19f7-4b1f-abcc-fa6471adf5b7" providerId="ADAL" clId="{790EDA99-0FCB-4591-BCC4-417606C5D466}" dt="2021-07-07T04:31:23.640" v="2800" actId="478"/>
          <ac:spMkLst>
            <pc:docMk/>
            <pc:sldMk cId="43462961" sldId="286"/>
            <ac:spMk id="6" creationId="{1D8BCC1D-E23C-494E-9987-051502E79558}"/>
          </ac:spMkLst>
        </pc:spChg>
        <pc:picChg chg="del">
          <ac:chgData name="Carvajal,David" userId="16d5f0a9-19f7-4b1f-abcc-fa6471adf5b7" providerId="ADAL" clId="{790EDA99-0FCB-4591-BCC4-417606C5D466}" dt="2021-07-07T04:31:24.145" v="2801" actId="478"/>
          <ac:picMkLst>
            <pc:docMk/>
            <pc:sldMk cId="43462961" sldId="286"/>
            <ac:picMk id="5" creationId="{8D8B1F05-0AC1-474F-BA04-1A02864FC98F}"/>
          </ac:picMkLst>
        </pc:picChg>
        <pc:picChg chg="add mod">
          <ac:chgData name="Carvajal,David" userId="16d5f0a9-19f7-4b1f-abcc-fa6471adf5b7" providerId="ADAL" clId="{790EDA99-0FCB-4591-BCC4-417606C5D466}" dt="2021-07-07T04:31:44.328" v="2807" actId="1076"/>
          <ac:picMkLst>
            <pc:docMk/>
            <pc:sldMk cId="43462961" sldId="286"/>
            <ac:picMk id="8" creationId="{D208E18A-39B6-4A39-9849-DEF1C301F603}"/>
          </ac:picMkLst>
        </pc:picChg>
      </pc:sldChg>
      <pc:sldChg chg="addSp delSp modSp add mod">
        <pc:chgData name="Carvajal,David" userId="16d5f0a9-19f7-4b1f-abcc-fa6471adf5b7" providerId="ADAL" clId="{790EDA99-0FCB-4591-BCC4-417606C5D466}" dt="2021-07-07T04:36:48.576" v="3027" actId="207"/>
        <pc:sldMkLst>
          <pc:docMk/>
          <pc:sldMk cId="3983621986" sldId="287"/>
        </pc:sldMkLst>
        <pc:spChg chg="mod">
          <ac:chgData name="Carvajal,David" userId="16d5f0a9-19f7-4b1f-abcc-fa6471adf5b7" providerId="ADAL" clId="{790EDA99-0FCB-4591-BCC4-417606C5D466}" dt="2021-07-07T04:34:29.879" v="2980" actId="20577"/>
          <ac:spMkLst>
            <pc:docMk/>
            <pc:sldMk cId="3983621986" sldId="287"/>
            <ac:spMk id="3" creationId="{B859504F-C546-4EEF-9F2B-3A5E3C40EC1E}"/>
          </ac:spMkLst>
        </pc:spChg>
        <pc:spChg chg="add mod">
          <ac:chgData name="Carvajal,David" userId="16d5f0a9-19f7-4b1f-abcc-fa6471adf5b7" providerId="ADAL" clId="{790EDA99-0FCB-4591-BCC4-417606C5D466}" dt="2021-07-07T04:36:48.576" v="3027" actId="207"/>
          <ac:spMkLst>
            <pc:docMk/>
            <pc:sldMk cId="3983621986" sldId="287"/>
            <ac:spMk id="7" creationId="{FAE0AA2B-B34E-4432-BCDF-B97DF225A481}"/>
          </ac:spMkLst>
        </pc:spChg>
        <pc:spChg chg="add del">
          <ac:chgData name="Carvajal,David" userId="16d5f0a9-19f7-4b1f-abcc-fa6471adf5b7" providerId="ADAL" clId="{790EDA99-0FCB-4591-BCC4-417606C5D466}" dt="2021-07-07T04:36:40.183" v="3022"/>
          <ac:spMkLst>
            <pc:docMk/>
            <pc:sldMk cId="3983621986" sldId="287"/>
            <ac:spMk id="8" creationId="{2E61A641-2FBA-48E8-8EBD-107288BB310A}"/>
          </ac:spMkLst>
        </pc:spChg>
        <pc:picChg chg="del">
          <ac:chgData name="Carvajal,David" userId="16d5f0a9-19f7-4b1f-abcc-fa6471adf5b7" providerId="ADAL" clId="{790EDA99-0FCB-4591-BCC4-417606C5D466}" dt="2021-07-07T04:34:35.071" v="2981" actId="478"/>
          <ac:picMkLst>
            <pc:docMk/>
            <pc:sldMk cId="3983621986" sldId="287"/>
            <ac:picMk id="5" creationId="{8D8B1F05-0AC1-474F-BA04-1A02864FC98F}"/>
          </ac:picMkLst>
        </pc:picChg>
        <pc:picChg chg="add mod">
          <ac:chgData name="Carvajal,David" userId="16d5f0a9-19f7-4b1f-abcc-fa6471adf5b7" providerId="ADAL" clId="{790EDA99-0FCB-4591-BCC4-417606C5D466}" dt="2021-07-07T04:35:40.997" v="2987" actId="1076"/>
          <ac:picMkLst>
            <pc:docMk/>
            <pc:sldMk cId="3983621986" sldId="287"/>
            <ac:picMk id="6" creationId="{86AB7CA9-58BE-41A6-89F4-198491C8D1FB}"/>
          </ac:picMkLst>
        </pc:picChg>
      </pc:sldChg>
      <pc:sldChg chg="add del">
        <pc:chgData name="Carvajal,David" userId="16d5f0a9-19f7-4b1f-abcc-fa6471adf5b7" providerId="ADAL" clId="{790EDA99-0FCB-4591-BCC4-417606C5D466}" dt="2021-07-07T04:35:35.534" v="2986" actId="2696"/>
        <pc:sldMkLst>
          <pc:docMk/>
          <pc:sldMk cId="1408651623" sldId="288"/>
        </pc:sldMkLst>
      </pc:sldChg>
      <pc:sldChg chg="addSp delSp modSp add mod">
        <pc:chgData name="Carvajal,David" userId="16d5f0a9-19f7-4b1f-abcc-fa6471adf5b7" providerId="ADAL" clId="{790EDA99-0FCB-4591-BCC4-417606C5D466}" dt="2021-07-07T04:44:24.740" v="3138" actId="207"/>
        <pc:sldMkLst>
          <pc:docMk/>
          <pc:sldMk cId="3684734649" sldId="288"/>
        </pc:sldMkLst>
        <pc:spChg chg="mod">
          <ac:chgData name="Carvajal,David" userId="16d5f0a9-19f7-4b1f-abcc-fa6471adf5b7" providerId="ADAL" clId="{790EDA99-0FCB-4591-BCC4-417606C5D466}" dt="2021-07-07T04:44:24.740" v="3138" actId="207"/>
          <ac:spMkLst>
            <pc:docMk/>
            <pc:sldMk cId="3684734649" sldId="288"/>
            <ac:spMk id="3" creationId="{75D16A10-0660-49BC-A682-FCE0BF9FE854}"/>
          </ac:spMkLst>
        </pc:spChg>
        <pc:spChg chg="add del">
          <ac:chgData name="Carvajal,David" userId="16d5f0a9-19f7-4b1f-abcc-fa6471adf5b7" providerId="ADAL" clId="{790EDA99-0FCB-4591-BCC4-417606C5D466}" dt="2021-07-07T04:42:45.578" v="3071"/>
          <ac:spMkLst>
            <pc:docMk/>
            <pc:sldMk cId="3684734649" sldId="288"/>
            <ac:spMk id="4" creationId="{E31D4B1E-297E-4207-A5E2-ECFA170C3457}"/>
          </ac:spMkLst>
        </pc:spChg>
        <pc:spChg chg="add del">
          <ac:chgData name="Carvajal,David" userId="16d5f0a9-19f7-4b1f-abcc-fa6471adf5b7" providerId="ADAL" clId="{790EDA99-0FCB-4591-BCC4-417606C5D466}" dt="2021-07-07T04:44:18.350" v="3133"/>
          <ac:spMkLst>
            <pc:docMk/>
            <pc:sldMk cId="3684734649" sldId="288"/>
            <ac:spMk id="7" creationId="{E7886B77-65AF-4B8F-B6AC-47A8B0A56DF1}"/>
          </ac:spMkLst>
        </pc:spChg>
        <pc:picChg chg="add mod">
          <ac:chgData name="Carvajal,David" userId="16d5f0a9-19f7-4b1f-abcc-fa6471adf5b7" providerId="ADAL" clId="{790EDA99-0FCB-4591-BCC4-417606C5D466}" dt="2021-07-07T04:43:12.319" v="3077" actId="1076"/>
          <ac:picMkLst>
            <pc:docMk/>
            <pc:sldMk cId="3684734649" sldId="288"/>
            <ac:picMk id="6" creationId="{F4FFF452-4384-4157-B710-BE7241509AAC}"/>
          </ac:picMkLst>
        </pc:picChg>
      </pc:sldChg>
      <pc:sldChg chg="add del">
        <pc:chgData name="Carvajal,David" userId="16d5f0a9-19f7-4b1f-abcc-fa6471adf5b7" providerId="ADAL" clId="{790EDA99-0FCB-4591-BCC4-417606C5D466}" dt="2021-07-07T04:39:08.003" v="3037"/>
        <pc:sldMkLst>
          <pc:docMk/>
          <pc:sldMk cId="1656072342"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5990-A4A1-4DDE-AA8D-73E60A452DD0}" type="datetimeFigureOut">
              <a:rPr lang="en-US" smtClean="0"/>
              <a:t>7/7/2021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5CD8D-B1D9-4658-A4F0-38CA8D83ED5D}" type="slidenum">
              <a:rPr lang="en-US" smtClean="0"/>
              <a:t>‹#›</a:t>
            </a:fld>
            <a:endParaRPr lang="en-US" dirty="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808C238F-B856-42A4-BC32-194DCC130D5F}" type="datetime1">
              <a:rPr lang="en-US" smtClean="0"/>
              <a:t>7/7/2021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872680-3826-48D8-A0B9-F293E3A564DD}" type="datetime1">
              <a:rPr lang="en-US" smtClean="0"/>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C0F02A-B435-4587-AE10-6A02865845FD}" type="datetime1">
              <a:rPr lang="en-US" smtClean="0"/>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DF27A1-9C29-4918-BA16-87149545F673}" type="datetime1">
              <a:rPr lang="en-US" smtClean="0"/>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EEE601-4D27-49FF-B099-2799466F7EDA}" type="datetime1">
              <a:rPr lang="en-US" smtClean="0"/>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4E52469-603F-4B0F-8F23-6B2B143D5424}" type="datetime1">
              <a:rPr lang="en-US" smtClean="0"/>
              <a:t>7/7/2021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7781E0-05FC-475E-A14D-85EF9B55E67B}" type="datetime1">
              <a:rPr lang="en-US" smtClean="0"/>
              <a:t>7/7/2021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D02C8-8352-4A2E-A3CD-139A8583C932}" type="datetime1">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80581-4B77-41E9-BE55-C3C9C3900A2A}" type="datetime1">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C1CB5-A088-4DB4-8A5C-B084F9B2B528}" type="datetime1">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3C1328-ADC8-435B-8F5C-D339CD9DD487}" type="datetime1">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256410-64C5-4311-8359-FDA6B61ABBAE}" type="datetime1">
              <a:rPr lang="en-US" smtClean="0"/>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8B01E-6E1B-4AFC-A690-27C447C9486E}" type="datetime1">
              <a:rPr lang="en-US" smtClean="0"/>
              <a:t>7/7/2021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52F3D2-503A-4E49-99AD-125A054E178F}" type="datetime1">
              <a:rPr lang="en-US" smtClean="0"/>
              <a:t>7/7/2021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66207-223C-48E4-AE22-548ABC801447}" type="datetime1">
              <a:rPr lang="en-US" smtClean="0"/>
              <a:t>7/7/2021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941151-B38C-4230-91F0-8A3BB69A056C}" type="datetime1">
              <a:rPr lang="en-US" smtClean="0"/>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F6EA29-EE45-46F5-8084-6929433FA14E}" type="datetime1">
              <a:rPr lang="en-US" smtClean="0"/>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67B94D-50C4-4558-AAA1-857DDB1A21EF}" type="datetime1">
              <a:rPr lang="en-US" smtClean="0"/>
              <a:t>7/7/2021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AD579530-1077-46B3-BD5C-81BB270A1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8" name="Rectangle 77">
              <a:extLst>
                <a:ext uri="{FF2B5EF4-FFF2-40B4-BE49-F238E27FC236}">
                  <a16:creationId xmlns:a16="http://schemas.microsoft.com/office/drawing/2014/main" id="{ACBB106A-B366-4349-B59F-E8FBDADD8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2">
              <a:extLst>
                <a:ext uri="{FF2B5EF4-FFF2-40B4-BE49-F238E27FC236}">
                  <a16:creationId xmlns:a16="http://schemas.microsoft.com/office/drawing/2014/main" id="{113FC03B-24E4-4A3F-9626-CC7F6356BC9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Picture 4" descr="close up of circuit board">
            <a:extLst>
              <a:ext uri="{FF2B5EF4-FFF2-40B4-BE49-F238E27FC236}">
                <a16:creationId xmlns:a16="http://schemas.microsoft.com/office/drawing/2014/main" id="{525AE681-57C0-4C44-9E88-A16CDA016EB3}"/>
              </a:ext>
            </a:extLst>
          </p:cNvPr>
          <p:cNvPicPr>
            <a:picLocks noChangeAspect="1"/>
          </p:cNvPicPr>
          <p:nvPr/>
        </p:nvPicPr>
        <p:blipFill rotWithShape="1">
          <a:blip r:embed="rId4">
            <a:alphaModFix amt="30000"/>
          </a:blip>
          <a:srcRect t="6504" b="9202"/>
          <a:stretch/>
        </p:blipFill>
        <p:spPr>
          <a:xfrm>
            <a:off x="-2" y="10"/>
            <a:ext cx="12188389" cy="6857990"/>
          </a:xfrm>
          <a:prstGeom prst="rect">
            <a:avLst/>
          </a:prstGeom>
        </p:spPr>
      </p:pic>
      <p:grpSp>
        <p:nvGrpSpPr>
          <p:cNvPr id="81" name="Group 80">
            <a:extLst>
              <a:ext uri="{FF2B5EF4-FFF2-40B4-BE49-F238E27FC236}">
                <a16:creationId xmlns:a16="http://schemas.microsoft.com/office/drawing/2014/main" id="{83F79A5F-63B5-4802-B39B-BF0F89DDDA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82" name="Round Diagonal Corner Rectangle 7">
              <a:extLst>
                <a:ext uri="{FF2B5EF4-FFF2-40B4-BE49-F238E27FC236}">
                  <a16:creationId xmlns:a16="http://schemas.microsoft.com/office/drawing/2014/main" id="{00D14BF7-A799-4EDA-8C19-CED0B8EC5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AF292344-73C8-4E53-85C0-8CDB23EB53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84" name="Freeform 32">
                <a:extLst>
                  <a:ext uri="{FF2B5EF4-FFF2-40B4-BE49-F238E27FC236}">
                    <a16:creationId xmlns:a16="http://schemas.microsoft.com/office/drawing/2014/main" id="{4781E776-A0A7-4FB6-958B-8389BBA56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5" name="Freeform 33">
                <a:extLst>
                  <a:ext uri="{FF2B5EF4-FFF2-40B4-BE49-F238E27FC236}">
                    <a16:creationId xmlns:a16="http://schemas.microsoft.com/office/drawing/2014/main" id="{0F004D56-F177-45BC-8965-B72DB88A08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6" name="Freeform 34">
                <a:extLst>
                  <a:ext uri="{FF2B5EF4-FFF2-40B4-BE49-F238E27FC236}">
                    <a16:creationId xmlns:a16="http://schemas.microsoft.com/office/drawing/2014/main" id="{5F2F1F83-817B-4678-B0AE-8FFDC49FC8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7" name="Freeform 37">
                <a:extLst>
                  <a:ext uri="{FF2B5EF4-FFF2-40B4-BE49-F238E27FC236}">
                    <a16:creationId xmlns:a16="http://schemas.microsoft.com/office/drawing/2014/main" id="{F908EB47-32F4-4E82-BF56-FD25BB074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8" name="Freeform 35">
                <a:extLst>
                  <a:ext uri="{FF2B5EF4-FFF2-40B4-BE49-F238E27FC236}">
                    <a16:creationId xmlns:a16="http://schemas.microsoft.com/office/drawing/2014/main" id="{0966000D-B975-4E8A-9BF2-EACF21640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9" name="Freeform 36">
                <a:extLst>
                  <a:ext uri="{FF2B5EF4-FFF2-40B4-BE49-F238E27FC236}">
                    <a16:creationId xmlns:a16="http://schemas.microsoft.com/office/drawing/2014/main" id="{A9554499-6796-4AEE-B012-34A5B9A585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0" name="Freeform 38">
                <a:extLst>
                  <a:ext uri="{FF2B5EF4-FFF2-40B4-BE49-F238E27FC236}">
                    <a16:creationId xmlns:a16="http://schemas.microsoft.com/office/drawing/2014/main" id="{9DD40864-34BD-491F-B591-180E7B32C1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1" name="Freeform 39">
                <a:extLst>
                  <a:ext uri="{FF2B5EF4-FFF2-40B4-BE49-F238E27FC236}">
                    <a16:creationId xmlns:a16="http://schemas.microsoft.com/office/drawing/2014/main" id="{2623F54C-4373-4D30-90DB-3129BDDF5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2" name="Freeform 40">
                <a:extLst>
                  <a:ext uri="{FF2B5EF4-FFF2-40B4-BE49-F238E27FC236}">
                    <a16:creationId xmlns:a16="http://schemas.microsoft.com/office/drawing/2014/main" id="{1FF42884-D4B2-462F-9FA7-4FA8925322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3" name="Rectangle 41">
                <a:extLst>
                  <a:ext uri="{FF2B5EF4-FFF2-40B4-BE49-F238E27FC236}">
                    <a16:creationId xmlns:a16="http://schemas.microsoft.com/office/drawing/2014/main" id="{27F4D4BA-37F5-4D54-BDFF-733F621D5D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94" name="Freeform 32">
                <a:extLst>
                  <a:ext uri="{FF2B5EF4-FFF2-40B4-BE49-F238E27FC236}">
                    <a16:creationId xmlns:a16="http://schemas.microsoft.com/office/drawing/2014/main" id="{29E4A0E5-0441-4563-A947-12A578110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5" name="Freeform 33">
                <a:extLst>
                  <a:ext uri="{FF2B5EF4-FFF2-40B4-BE49-F238E27FC236}">
                    <a16:creationId xmlns:a16="http://schemas.microsoft.com/office/drawing/2014/main" id="{4A8D89B4-AD1B-410A-870B-1042E075A0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6" name="Freeform 34">
                <a:extLst>
                  <a:ext uri="{FF2B5EF4-FFF2-40B4-BE49-F238E27FC236}">
                    <a16:creationId xmlns:a16="http://schemas.microsoft.com/office/drawing/2014/main" id="{DFC54570-9F45-44E6-AC94-4B3192D44B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7" name="Freeform 37">
                <a:extLst>
                  <a:ext uri="{FF2B5EF4-FFF2-40B4-BE49-F238E27FC236}">
                    <a16:creationId xmlns:a16="http://schemas.microsoft.com/office/drawing/2014/main" id="{A976F76C-4BBB-4CD4-9270-5E4E8802B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8" name="Freeform 35">
                <a:extLst>
                  <a:ext uri="{FF2B5EF4-FFF2-40B4-BE49-F238E27FC236}">
                    <a16:creationId xmlns:a16="http://schemas.microsoft.com/office/drawing/2014/main" id="{06081E5F-35E2-4E9E-A0DA-9E2F769C4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9" name="Freeform 36">
                <a:extLst>
                  <a:ext uri="{FF2B5EF4-FFF2-40B4-BE49-F238E27FC236}">
                    <a16:creationId xmlns:a16="http://schemas.microsoft.com/office/drawing/2014/main" id="{7B7B4F78-1391-433D-AAE5-0FA8B8EE1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0" name="Freeform 38">
                <a:extLst>
                  <a:ext uri="{FF2B5EF4-FFF2-40B4-BE49-F238E27FC236}">
                    <a16:creationId xmlns:a16="http://schemas.microsoft.com/office/drawing/2014/main" id="{EF63F42B-29ED-4285-99D1-5FA657DA92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1" name="Freeform 39">
                <a:extLst>
                  <a:ext uri="{FF2B5EF4-FFF2-40B4-BE49-F238E27FC236}">
                    <a16:creationId xmlns:a16="http://schemas.microsoft.com/office/drawing/2014/main" id="{EB7A6053-A7CF-4785-B396-6F70D6EBE9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2" name="Freeform 40">
                <a:extLst>
                  <a:ext uri="{FF2B5EF4-FFF2-40B4-BE49-F238E27FC236}">
                    <a16:creationId xmlns:a16="http://schemas.microsoft.com/office/drawing/2014/main" id="{E6337518-A10D-47A5-BD86-6D1F3FAF3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3" name="Rectangle 41">
                <a:extLst>
                  <a:ext uri="{FF2B5EF4-FFF2-40B4-BE49-F238E27FC236}">
                    <a16:creationId xmlns:a16="http://schemas.microsoft.com/office/drawing/2014/main" id="{7591C37F-6498-4992-992D-D413A84752D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ED476017-D224-40AE-B921-67525450151A}"/>
              </a:ext>
            </a:extLst>
          </p:cNvPr>
          <p:cNvSpPr>
            <a:spLocks noGrp="1"/>
          </p:cNvSpPr>
          <p:nvPr>
            <p:ph type="ctrTitle"/>
          </p:nvPr>
        </p:nvSpPr>
        <p:spPr>
          <a:xfrm>
            <a:off x="2667794" y="2322800"/>
            <a:ext cx="6858000" cy="1849919"/>
          </a:xfrm>
        </p:spPr>
        <p:txBody>
          <a:bodyPr>
            <a:normAutofit/>
          </a:bodyPr>
          <a:lstStyle/>
          <a:p>
            <a:pPr algn="ctr"/>
            <a:r>
              <a:rPr lang="en-US" dirty="0"/>
              <a:t>Introduction to Programming in c</a:t>
            </a:r>
          </a:p>
        </p:txBody>
      </p:sp>
    </p:spTree>
    <p:extLst>
      <p:ext uri="{BB962C8B-B14F-4D97-AF65-F5344CB8AC3E}">
        <p14:creationId xmlns:p14="http://schemas.microsoft.com/office/powerpoint/2010/main" val="1337192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686AC-ACEB-42EB-BF86-AECFBDC7A5A7}"/>
              </a:ext>
            </a:extLst>
          </p:cNvPr>
          <p:cNvSpPr>
            <a:spLocks noGrp="1"/>
          </p:cNvSpPr>
          <p:nvPr>
            <p:ph type="title"/>
          </p:nvPr>
        </p:nvSpPr>
        <p:spPr/>
        <p:txBody>
          <a:bodyPr/>
          <a:lstStyle/>
          <a:p>
            <a:r>
              <a:rPr lang="en-US" sz="3600" dirty="0"/>
              <a:t>Constants</a:t>
            </a:r>
            <a:br>
              <a:rPr lang="en-US" sz="3600" dirty="0"/>
            </a:br>
            <a:endParaRPr lang="en-US" dirty="0"/>
          </a:p>
        </p:txBody>
      </p:sp>
      <p:sp>
        <p:nvSpPr>
          <p:cNvPr id="3" name="Content Placeholder 2">
            <a:extLst>
              <a:ext uri="{FF2B5EF4-FFF2-40B4-BE49-F238E27FC236}">
                <a16:creationId xmlns:a16="http://schemas.microsoft.com/office/drawing/2014/main" id="{C70B1A8F-E0E9-4604-B80A-96CB9284901B}"/>
              </a:ext>
            </a:extLst>
          </p:cNvPr>
          <p:cNvSpPr>
            <a:spLocks noGrp="1"/>
          </p:cNvSpPr>
          <p:nvPr>
            <p:ph idx="1"/>
          </p:nvPr>
        </p:nvSpPr>
        <p:spPr>
          <a:xfrm>
            <a:off x="1141412" y="1375818"/>
            <a:ext cx="9905999" cy="4863664"/>
          </a:xfrm>
        </p:spPr>
        <p:txBody>
          <a:bodyPr/>
          <a:lstStyle/>
          <a:p>
            <a:r>
              <a:rPr lang="en-US" dirty="0"/>
              <a:t>Constants refer to fixed values that the program may not alter during its execution. These fixed values are also called literals.</a:t>
            </a:r>
          </a:p>
          <a:p>
            <a:r>
              <a:rPr lang="en-US" dirty="0"/>
              <a:t>Constants can be of any of the basic data types like an integer constant, a floating constant, a character constant, or a string literal.</a:t>
            </a:r>
          </a:p>
          <a:p>
            <a:r>
              <a:rPr lang="en-US" dirty="0"/>
              <a:t>You can create a constant using the “define” or “const” keyword</a:t>
            </a:r>
          </a:p>
          <a:p>
            <a:pPr marL="914400" lvl="2" indent="0">
              <a:buNone/>
            </a:pPr>
            <a:r>
              <a:rPr lang="en-US" dirty="0">
                <a:solidFill>
                  <a:schemeClr val="bg1"/>
                </a:solidFill>
              </a:rPr>
              <a:t> &lt;#define&gt; &lt;identifier name&gt; &lt;identifier value&gt; </a:t>
            </a:r>
            <a:r>
              <a:rPr lang="en-US" dirty="0"/>
              <a:t>(no ; needed)</a:t>
            </a:r>
          </a:p>
          <a:p>
            <a:pPr marL="914400" lvl="2" indent="0">
              <a:buNone/>
            </a:pPr>
            <a:r>
              <a:rPr lang="en-US" dirty="0">
                <a:solidFill>
                  <a:schemeClr val="bg1"/>
                </a:solidFill>
              </a:rPr>
              <a:t>&lt;const&gt; &lt;data type&gt; &lt;variable name&gt; = &lt;value&gt;;</a:t>
            </a:r>
          </a:p>
          <a:p>
            <a:pPr marL="914400" lvl="2" indent="0">
              <a:buNone/>
            </a:pPr>
            <a:r>
              <a:rPr lang="en-US" dirty="0">
                <a:solidFill>
                  <a:schemeClr val="bg1"/>
                </a:solidFill>
              </a:rPr>
              <a:t>#define favorite 7</a:t>
            </a:r>
          </a:p>
          <a:p>
            <a:pPr marL="914400" lvl="2" indent="0">
              <a:buNone/>
            </a:pPr>
            <a:r>
              <a:rPr lang="en-US" dirty="0">
                <a:solidFill>
                  <a:schemeClr val="bg1"/>
                </a:solidFill>
              </a:rPr>
              <a:t>#define example 28</a:t>
            </a:r>
          </a:p>
          <a:p>
            <a:pPr marL="914400" lvl="2" indent="0">
              <a:buNone/>
            </a:pPr>
            <a:r>
              <a:rPr lang="en-US" dirty="0">
                <a:solidFill>
                  <a:schemeClr val="bg1"/>
                </a:solidFill>
              </a:rPr>
              <a:t>const char letter = ‘d’;</a:t>
            </a:r>
          </a:p>
        </p:txBody>
      </p:sp>
    </p:spTree>
    <p:extLst>
      <p:ext uri="{BB962C8B-B14F-4D97-AF65-F5344CB8AC3E}">
        <p14:creationId xmlns:p14="http://schemas.microsoft.com/office/powerpoint/2010/main" val="1699770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9B65-C7F6-4CDE-B516-69DE19454A90}"/>
              </a:ext>
            </a:extLst>
          </p:cNvPr>
          <p:cNvSpPr>
            <a:spLocks noGrp="1"/>
          </p:cNvSpPr>
          <p:nvPr>
            <p:ph type="title"/>
          </p:nvPr>
        </p:nvSpPr>
        <p:spPr/>
        <p:txBody>
          <a:bodyPr/>
          <a:lstStyle/>
          <a:p>
            <a:r>
              <a:rPr lang="en-US" sz="3600" dirty="0"/>
              <a:t>Print &amp; Scan</a:t>
            </a:r>
            <a:br>
              <a:rPr lang="en-US" sz="3600" dirty="0"/>
            </a:br>
            <a:r>
              <a:rPr lang="en-US" sz="3600" dirty="0"/>
              <a:t>I/o</a:t>
            </a:r>
            <a:endParaRPr lang="en-US" dirty="0"/>
          </a:p>
        </p:txBody>
      </p:sp>
      <p:sp>
        <p:nvSpPr>
          <p:cNvPr id="3" name="Content Placeholder 2">
            <a:extLst>
              <a:ext uri="{FF2B5EF4-FFF2-40B4-BE49-F238E27FC236}">
                <a16:creationId xmlns:a16="http://schemas.microsoft.com/office/drawing/2014/main" id="{E0B323A3-ACA4-4319-8354-D7824CAB72B4}"/>
              </a:ext>
            </a:extLst>
          </p:cNvPr>
          <p:cNvSpPr>
            <a:spLocks noGrp="1"/>
          </p:cNvSpPr>
          <p:nvPr>
            <p:ph idx="1"/>
          </p:nvPr>
        </p:nvSpPr>
        <p:spPr/>
        <p:txBody>
          <a:bodyPr>
            <a:normAutofit/>
          </a:bodyPr>
          <a:lstStyle/>
          <a:p>
            <a:r>
              <a:rPr lang="en-US" dirty="0" err="1"/>
              <a:t>Scanf</a:t>
            </a:r>
            <a:r>
              <a:rPr lang="en-US" dirty="0"/>
              <a:t> is the keyword used for user input</a:t>
            </a:r>
          </a:p>
          <a:p>
            <a:r>
              <a:rPr lang="en-US" dirty="0" err="1"/>
              <a:t>Printf</a:t>
            </a:r>
            <a:r>
              <a:rPr lang="en-US" dirty="0"/>
              <a:t> is the keyword used for program output</a:t>
            </a:r>
          </a:p>
          <a:p>
            <a:r>
              <a:rPr lang="en-US" dirty="0"/>
              <a:t>The int </a:t>
            </a:r>
            <a:r>
              <a:rPr lang="en-US" dirty="0" err="1"/>
              <a:t>scanf</a:t>
            </a:r>
            <a:r>
              <a:rPr lang="en-US" dirty="0"/>
              <a:t>(const char *format, ...) function reads the input from the standard input stream stdin and scans that input according to the format provided.</a:t>
            </a:r>
          </a:p>
          <a:p>
            <a:r>
              <a:rPr lang="en-US" dirty="0"/>
              <a:t>The int </a:t>
            </a:r>
            <a:r>
              <a:rPr lang="en-US" dirty="0" err="1"/>
              <a:t>printf</a:t>
            </a:r>
            <a:r>
              <a:rPr lang="en-US" dirty="0"/>
              <a:t>(const char *format, ...) function writes the output to the standard output stream </a:t>
            </a:r>
            <a:r>
              <a:rPr lang="en-US" dirty="0" err="1"/>
              <a:t>stdout</a:t>
            </a:r>
            <a:r>
              <a:rPr lang="en-US" dirty="0"/>
              <a:t> and produces the output according to the format provided.</a:t>
            </a:r>
          </a:p>
        </p:txBody>
      </p:sp>
    </p:spTree>
    <p:extLst>
      <p:ext uri="{BB962C8B-B14F-4D97-AF65-F5344CB8AC3E}">
        <p14:creationId xmlns:p14="http://schemas.microsoft.com/office/powerpoint/2010/main" val="879071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9B65-C7F6-4CDE-B516-69DE19454A90}"/>
              </a:ext>
            </a:extLst>
          </p:cNvPr>
          <p:cNvSpPr>
            <a:spLocks noGrp="1"/>
          </p:cNvSpPr>
          <p:nvPr>
            <p:ph type="title"/>
          </p:nvPr>
        </p:nvSpPr>
        <p:spPr>
          <a:xfrm>
            <a:off x="1372150" y="99797"/>
            <a:ext cx="9905998" cy="1478570"/>
          </a:xfrm>
        </p:spPr>
        <p:txBody>
          <a:bodyPr/>
          <a:lstStyle/>
          <a:p>
            <a:r>
              <a:rPr lang="en-US" sz="3600" dirty="0"/>
              <a:t>Print &amp; Scan</a:t>
            </a:r>
            <a:br>
              <a:rPr lang="en-US" sz="3600" dirty="0"/>
            </a:br>
            <a:r>
              <a:rPr lang="en-US" sz="3600" dirty="0"/>
              <a:t>I/o Example</a:t>
            </a:r>
            <a:endParaRPr lang="en-US" dirty="0"/>
          </a:p>
        </p:txBody>
      </p:sp>
      <p:sp>
        <p:nvSpPr>
          <p:cNvPr id="3" name="Content Placeholder 2">
            <a:extLst>
              <a:ext uri="{FF2B5EF4-FFF2-40B4-BE49-F238E27FC236}">
                <a16:creationId xmlns:a16="http://schemas.microsoft.com/office/drawing/2014/main" id="{E0B323A3-ACA4-4319-8354-D7824CAB72B4}"/>
              </a:ext>
            </a:extLst>
          </p:cNvPr>
          <p:cNvSpPr>
            <a:spLocks noGrp="1"/>
          </p:cNvSpPr>
          <p:nvPr>
            <p:ph idx="1"/>
          </p:nvPr>
        </p:nvSpPr>
        <p:spPr>
          <a:xfrm>
            <a:off x="4245340" y="1578367"/>
            <a:ext cx="9905998" cy="4377816"/>
          </a:xfrm>
        </p:spPr>
        <p:txBody>
          <a:bodyPr>
            <a:normAutofit/>
          </a:bodyPr>
          <a:lstStyle/>
          <a:p>
            <a:pPr marL="0" indent="0">
              <a:buNone/>
            </a:pPr>
            <a:r>
              <a:rPr lang="en-US" sz="1800" dirty="0">
                <a:solidFill>
                  <a:schemeClr val="bg1"/>
                </a:solidFill>
              </a:rPr>
              <a:t>#include &lt;</a:t>
            </a:r>
            <a:r>
              <a:rPr lang="en-US" sz="1800" dirty="0" err="1">
                <a:solidFill>
                  <a:schemeClr val="bg1"/>
                </a:solidFill>
              </a:rPr>
              <a:t>stdio.h</a:t>
            </a:r>
            <a:r>
              <a:rPr lang="en-US" sz="1800" dirty="0">
                <a:solidFill>
                  <a:schemeClr val="bg1"/>
                </a:solidFill>
              </a:rPr>
              <a:t>&gt;</a:t>
            </a:r>
          </a:p>
          <a:p>
            <a:pPr marL="0" indent="0">
              <a:buNone/>
            </a:pPr>
            <a:r>
              <a:rPr lang="en-US" sz="1800" dirty="0">
                <a:solidFill>
                  <a:schemeClr val="bg1"/>
                </a:solidFill>
              </a:rPr>
              <a:t>int main( ) {</a:t>
            </a:r>
          </a:p>
          <a:p>
            <a:pPr marL="0" indent="0">
              <a:buNone/>
            </a:pPr>
            <a:r>
              <a:rPr lang="en-US" sz="1800" dirty="0">
                <a:solidFill>
                  <a:schemeClr val="bg1"/>
                </a:solidFill>
              </a:rPr>
              <a:t>   char str[100];</a:t>
            </a:r>
          </a:p>
          <a:p>
            <a:pPr marL="0" indent="0">
              <a:buNone/>
            </a:pPr>
            <a:r>
              <a:rPr lang="en-US" sz="1800" dirty="0">
                <a:solidFill>
                  <a:schemeClr val="bg1"/>
                </a:solidFill>
              </a:rPr>
              <a:t>   int </a:t>
            </a:r>
            <a:r>
              <a:rPr lang="en-US" sz="1800" dirty="0" err="1">
                <a:solidFill>
                  <a:schemeClr val="bg1"/>
                </a:solidFill>
              </a:rPr>
              <a:t>i</a:t>
            </a:r>
            <a:r>
              <a:rPr lang="en-US" sz="1800" dirty="0">
                <a:solidFill>
                  <a:schemeClr val="bg1"/>
                </a:solidFill>
              </a:rPr>
              <a:t>;</a:t>
            </a:r>
          </a:p>
          <a:p>
            <a:pPr marL="0" indent="0">
              <a:buNone/>
            </a:pPr>
            <a:r>
              <a:rPr lang="en-US" sz="1800" dirty="0">
                <a:solidFill>
                  <a:schemeClr val="bg1"/>
                </a:solidFill>
              </a:rPr>
              <a:t>   </a:t>
            </a:r>
            <a:r>
              <a:rPr lang="en-US" sz="1800" dirty="0" err="1">
                <a:solidFill>
                  <a:schemeClr val="bg1"/>
                </a:solidFill>
              </a:rPr>
              <a:t>printf</a:t>
            </a:r>
            <a:r>
              <a:rPr lang="en-US" sz="1800" dirty="0">
                <a:solidFill>
                  <a:schemeClr val="bg1"/>
                </a:solidFill>
              </a:rPr>
              <a:t>( "Enter a value :");</a:t>
            </a:r>
          </a:p>
          <a:p>
            <a:pPr marL="0" indent="0">
              <a:buNone/>
            </a:pPr>
            <a:r>
              <a:rPr lang="en-US" sz="1800" dirty="0">
                <a:solidFill>
                  <a:schemeClr val="bg1"/>
                </a:solidFill>
              </a:rPr>
              <a:t>   </a:t>
            </a:r>
            <a:r>
              <a:rPr lang="en-US" sz="1800" dirty="0" err="1">
                <a:solidFill>
                  <a:schemeClr val="bg1"/>
                </a:solidFill>
              </a:rPr>
              <a:t>scanf</a:t>
            </a:r>
            <a:r>
              <a:rPr lang="en-US" sz="1800" dirty="0">
                <a:solidFill>
                  <a:schemeClr val="bg1"/>
                </a:solidFill>
              </a:rPr>
              <a:t>("%s %d", str, &amp;</a:t>
            </a:r>
            <a:r>
              <a:rPr lang="en-US" sz="1800" dirty="0" err="1">
                <a:solidFill>
                  <a:schemeClr val="bg1"/>
                </a:solidFill>
              </a:rPr>
              <a:t>i</a:t>
            </a:r>
            <a:r>
              <a:rPr lang="en-US" sz="1800" dirty="0">
                <a:solidFill>
                  <a:schemeClr val="bg1"/>
                </a:solidFill>
              </a:rPr>
              <a:t>);</a:t>
            </a:r>
          </a:p>
          <a:p>
            <a:pPr marL="0" indent="0">
              <a:buNone/>
            </a:pPr>
            <a:r>
              <a:rPr lang="en-US" sz="1800" dirty="0">
                <a:solidFill>
                  <a:schemeClr val="bg1"/>
                </a:solidFill>
              </a:rPr>
              <a:t>   </a:t>
            </a:r>
            <a:r>
              <a:rPr lang="en-US" sz="1800" dirty="0" err="1">
                <a:solidFill>
                  <a:schemeClr val="bg1"/>
                </a:solidFill>
              </a:rPr>
              <a:t>printf</a:t>
            </a:r>
            <a:r>
              <a:rPr lang="en-US" sz="1800" dirty="0">
                <a:solidFill>
                  <a:schemeClr val="bg1"/>
                </a:solidFill>
              </a:rPr>
              <a:t>( "\</a:t>
            </a:r>
            <a:r>
              <a:rPr lang="en-US" sz="1800" dirty="0" err="1">
                <a:solidFill>
                  <a:schemeClr val="bg1"/>
                </a:solidFill>
              </a:rPr>
              <a:t>nYou</a:t>
            </a:r>
            <a:r>
              <a:rPr lang="en-US" sz="1800" dirty="0">
                <a:solidFill>
                  <a:schemeClr val="bg1"/>
                </a:solidFill>
              </a:rPr>
              <a:t> entered: %s %d ", str, </a:t>
            </a:r>
            <a:r>
              <a:rPr lang="en-US" sz="1800" dirty="0" err="1">
                <a:solidFill>
                  <a:schemeClr val="bg1"/>
                </a:solidFill>
              </a:rPr>
              <a:t>i</a:t>
            </a:r>
            <a:r>
              <a:rPr lang="en-US" sz="1800" dirty="0">
                <a:solidFill>
                  <a:schemeClr val="bg1"/>
                </a:solidFill>
              </a:rPr>
              <a:t>);</a:t>
            </a:r>
          </a:p>
          <a:p>
            <a:pPr marL="0" indent="0">
              <a:buNone/>
            </a:pPr>
            <a:r>
              <a:rPr lang="en-US" sz="1800" dirty="0">
                <a:solidFill>
                  <a:schemeClr val="bg1"/>
                </a:solidFill>
              </a:rPr>
              <a:t>   return 0;</a:t>
            </a:r>
          </a:p>
          <a:p>
            <a:pPr marL="0" indent="0">
              <a:buNone/>
            </a:pPr>
            <a:r>
              <a:rPr lang="en-US" sz="1800" dirty="0">
                <a:solidFill>
                  <a:schemeClr val="bg1"/>
                </a:solidFill>
              </a:rPr>
              <a:t>}</a:t>
            </a:r>
          </a:p>
        </p:txBody>
      </p:sp>
    </p:spTree>
    <p:extLst>
      <p:ext uri="{BB962C8B-B14F-4D97-AF65-F5344CB8AC3E}">
        <p14:creationId xmlns:p14="http://schemas.microsoft.com/office/powerpoint/2010/main" val="2480425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4027-0E37-47F8-954F-C9DB310EA0E4}"/>
              </a:ext>
            </a:extLst>
          </p:cNvPr>
          <p:cNvSpPr>
            <a:spLocks noGrp="1"/>
          </p:cNvSpPr>
          <p:nvPr>
            <p:ph type="title"/>
          </p:nvPr>
        </p:nvSpPr>
        <p:spPr/>
        <p:txBody>
          <a:bodyPr/>
          <a:lstStyle/>
          <a:p>
            <a:r>
              <a:rPr lang="en-US" sz="3600" dirty="0"/>
              <a:t>Comments</a:t>
            </a:r>
            <a:br>
              <a:rPr lang="en-US" sz="3600" dirty="0"/>
            </a:br>
            <a:endParaRPr lang="en-US" dirty="0"/>
          </a:p>
        </p:txBody>
      </p:sp>
      <p:sp>
        <p:nvSpPr>
          <p:cNvPr id="3" name="Content Placeholder 2">
            <a:extLst>
              <a:ext uri="{FF2B5EF4-FFF2-40B4-BE49-F238E27FC236}">
                <a16:creationId xmlns:a16="http://schemas.microsoft.com/office/drawing/2014/main" id="{8100E822-F87B-493C-9FE2-5D71DD94D771}"/>
              </a:ext>
            </a:extLst>
          </p:cNvPr>
          <p:cNvSpPr>
            <a:spLocks noGrp="1"/>
          </p:cNvSpPr>
          <p:nvPr>
            <p:ph idx="1"/>
          </p:nvPr>
        </p:nvSpPr>
        <p:spPr>
          <a:xfrm>
            <a:off x="1141412" y="1728132"/>
            <a:ext cx="9905999" cy="4063069"/>
          </a:xfrm>
        </p:spPr>
        <p:txBody>
          <a:bodyPr>
            <a:normAutofit/>
          </a:bodyPr>
          <a:lstStyle/>
          <a:p>
            <a:r>
              <a:rPr lang="en-US" dirty="0"/>
              <a:t>Comments do not change the outputs or functionality of your code in anyway, they are ignored by the compiler. They are great for explaining the different parts of your code.</a:t>
            </a:r>
          </a:p>
          <a:p>
            <a:r>
              <a:rPr lang="en-US" dirty="0"/>
              <a:t>There are two ways to create comments in C, using // or /**/, both shown below:</a:t>
            </a:r>
          </a:p>
          <a:p>
            <a:pPr marL="914400" lvl="2" indent="0">
              <a:buNone/>
            </a:pPr>
            <a:r>
              <a:rPr lang="en-US" sz="2000" dirty="0">
                <a:solidFill>
                  <a:schemeClr val="bg1"/>
                </a:solidFill>
              </a:rPr>
              <a:t>//This is a one line comment</a:t>
            </a:r>
          </a:p>
          <a:p>
            <a:pPr marL="914400" lvl="2" indent="0">
              <a:buNone/>
            </a:pPr>
            <a:r>
              <a:rPr lang="en-US" sz="2000" dirty="0">
                <a:solidFill>
                  <a:schemeClr val="bg1"/>
                </a:solidFill>
              </a:rPr>
              <a:t>/*This is a</a:t>
            </a:r>
          </a:p>
          <a:p>
            <a:pPr marL="914400" lvl="2" indent="0">
              <a:buNone/>
            </a:pPr>
            <a:r>
              <a:rPr lang="en-US" sz="2000" dirty="0">
                <a:solidFill>
                  <a:schemeClr val="bg1"/>
                </a:solidFill>
              </a:rPr>
              <a:t>multiple line comment*/</a:t>
            </a:r>
          </a:p>
        </p:txBody>
      </p:sp>
    </p:spTree>
    <p:extLst>
      <p:ext uri="{BB962C8B-B14F-4D97-AF65-F5344CB8AC3E}">
        <p14:creationId xmlns:p14="http://schemas.microsoft.com/office/powerpoint/2010/main" val="156832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14618-F430-4272-92F8-E225FF70011C}"/>
              </a:ext>
            </a:extLst>
          </p:cNvPr>
          <p:cNvSpPr>
            <a:spLocks noGrp="1"/>
          </p:cNvSpPr>
          <p:nvPr>
            <p:ph type="title"/>
          </p:nvPr>
        </p:nvSpPr>
        <p:spPr/>
        <p:txBody>
          <a:bodyPr/>
          <a:lstStyle/>
          <a:p>
            <a:r>
              <a:rPr lang="en-US" sz="3600" dirty="0"/>
              <a:t>Operators</a:t>
            </a:r>
            <a:br>
              <a:rPr lang="en-US" sz="3600" dirty="0"/>
            </a:br>
            <a:endParaRPr lang="en-US" dirty="0"/>
          </a:p>
        </p:txBody>
      </p:sp>
      <p:sp>
        <p:nvSpPr>
          <p:cNvPr id="3" name="Content Placeholder 2">
            <a:extLst>
              <a:ext uri="{FF2B5EF4-FFF2-40B4-BE49-F238E27FC236}">
                <a16:creationId xmlns:a16="http://schemas.microsoft.com/office/drawing/2014/main" id="{FF6F0D14-FB29-4496-9403-2DF2F0D7E383}"/>
              </a:ext>
            </a:extLst>
          </p:cNvPr>
          <p:cNvSpPr>
            <a:spLocks noGrp="1"/>
          </p:cNvSpPr>
          <p:nvPr>
            <p:ph idx="1"/>
          </p:nvPr>
        </p:nvSpPr>
        <p:spPr>
          <a:xfrm>
            <a:off x="1141412" y="1357803"/>
            <a:ext cx="9905999" cy="5078218"/>
          </a:xfrm>
        </p:spPr>
        <p:txBody>
          <a:bodyPr>
            <a:normAutofit fontScale="92500" lnSpcReduction="10000"/>
          </a:bodyPr>
          <a:lstStyle/>
          <a:p>
            <a:r>
              <a:rPr lang="en-US" dirty="0"/>
              <a:t>An operator is a symbol that tells the compiler to perform specific mathematical or logical functions.</a:t>
            </a:r>
          </a:p>
          <a:p>
            <a:r>
              <a:rPr lang="en-US" dirty="0"/>
              <a:t>There following are the different types of operators in C:</a:t>
            </a:r>
          </a:p>
          <a:p>
            <a:pPr marL="0" indent="0" algn="ctr">
              <a:buNone/>
            </a:pPr>
            <a:r>
              <a:rPr lang="en-US" dirty="0"/>
              <a:t>Arithmetic Operators</a:t>
            </a:r>
          </a:p>
          <a:p>
            <a:pPr marL="0" indent="0" algn="ctr">
              <a:buNone/>
            </a:pPr>
            <a:r>
              <a:rPr lang="en-US" dirty="0"/>
              <a:t>Relational Operators</a:t>
            </a:r>
          </a:p>
          <a:p>
            <a:pPr marL="0" indent="0" algn="ctr">
              <a:buNone/>
            </a:pPr>
            <a:r>
              <a:rPr lang="en-US" dirty="0"/>
              <a:t>Logical Operators</a:t>
            </a:r>
          </a:p>
          <a:p>
            <a:pPr marL="0" indent="0" algn="ctr">
              <a:buNone/>
            </a:pPr>
            <a:r>
              <a:rPr lang="en-US" dirty="0"/>
              <a:t>Bitwise Operators</a:t>
            </a:r>
          </a:p>
          <a:p>
            <a:pPr marL="0" indent="0" algn="ctr">
              <a:buNone/>
            </a:pPr>
            <a:r>
              <a:rPr lang="en-US" dirty="0"/>
              <a:t>Assignment Operators</a:t>
            </a:r>
          </a:p>
          <a:p>
            <a:pPr marL="0" indent="0" algn="ctr">
              <a:buNone/>
            </a:pPr>
            <a:r>
              <a:rPr lang="en-US" dirty="0" err="1"/>
              <a:t>Misc</a:t>
            </a:r>
            <a:r>
              <a:rPr lang="en-US" dirty="0"/>
              <a:t> Operators</a:t>
            </a:r>
          </a:p>
          <a:p>
            <a:r>
              <a:rPr lang="en-US" dirty="0"/>
              <a:t>https://www.tutorialspoint.com/cprogramming/c_operators.htm</a:t>
            </a:r>
          </a:p>
        </p:txBody>
      </p:sp>
    </p:spTree>
    <p:extLst>
      <p:ext uri="{BB962C8B-B14F-4D97-AF65-F5344CB8AC3E}">
        <p14:creationId xmlns:p14="http://schemas.microsoft.com/office/powerpoint/2010/main" val="531106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52E9-E6D5-4E67-8951-5818DB09A518}"/>
              </a:ext>
            </a:extLst>
          </p:cNvPr>
          <p:cNvSpPr>
            <a:spLocks noGrp="1"/>
          </p:cNvSpPr>
          <p:nvPr>
            <p:ph type="title"/>
          </p:nvPr>
        </p:nvSpPr>
        <p:spPr/>
        <p:txBody>
          <a:bodyPr/>
          <a:lstStyle/>
          <a:p>
            <a:r>
              <a:rPr lang="en-US" sz="3600" dirty="0"/>
              <a:t>Logic (Decision Making)</a:t>
            </a:r>
            <a:br>
              <a:rPr lang="en-US" sz="3600" dirty="0"/>
            </a:br>
            <a:endParaRPr lang="en-US" dirty="0"/>
          </a:p>
        </p:txBody>
      </p:sp>
      <p:sp>
        <p:nvSpPr>
          <p:cNvPr id="3" name="Content Placeholder 2">
            <a:extLst>
              <a:ext uri="{FF2B5EF4-FFF2-40B4-BE49-F238E27FC236}">
                <a16:creationId xmlns:a16="http://schemas.microsoft.com/office/drawing/2014/main" id="{B859504F-C546-4EEF-9F2B-3A5E3C40EC1E}"/>
              </a:ext>
            </a:extLst>
          </p:cNvPr>
          <p:cNvSpPr>
            <a:spLocks noGrp="1"/>
          </p:cNvSpPr>
          <p:nvPr>
            <p:ph idx="1"/>
          </p:nvPr>
        </p:nvSpPr>
        <p:spPr>
          <a:xfrm>
            <a:off x="1141410" y="1510578"/>
            <a:ext cx="9905999" cy="3541714"/>
          </a:xfrm>
        </p:spPr>
        <p:txBody>
          <a:bodyPr/>
          <a:lstStyle/>
          <a:p>
            <a:r>
              <a:rPr lang="en-US" dirty="0"/>
              <a:t>Decisions in C are performed by evaluating a condition and executing a statement depending on whether the condition was met or not met.</a:t>
            </a:r>
          </a:p>
        </p:txBody>
      </p:sp>
      <p:pic>
        <p:nvPicPr>
          <p:cNvPr id="5" name="Picture 4">
            <a:extLst>
              <a:ext uri="{FF2B5EF4-FFF2-40B4-BE49-F238E27FC236}">
                <a16:creationId xmlns:a16="http://schemas.microsoft.com/office/drawing/2014/main" id="{8D8B1F05-0AC1-474F-BA04-1A02864FC98F}"/>
              </a:ext>
            </a:extLst>
          </p:cNvPr>
          <p:cNvPicPr>
            <a:picLocks noChangeAspect="1"/>
          </p:cNvPicPr>
          <p:nvPr/>
        </p:nvPicPr>
        <p:blipFill>
          <a:blip r:embed="rId2"/>
          <a:stretch>
            <a:fillRect/>
          </a:stretch>
        </p:blipFill>
        <p:spPr>
          <a:xfrm>
            <a:off x="3927648" y="2613890"/>
            <a:ext cx="4333525" cy="4137893"/>
          </a:xfrm>
          <a:prstGeom prst="rect">
            <a:avLst/>
          </a:prstGeom>
        </p:spPr>
      </p:pic>
    </p:spTree>
    <p:extLst>
      <p:ext uri="{BB962C8B-B14F-4D97-AF65-F5344CB8AC3E}">
        <p14:creationId xmlns:p14="http://schemas.microsoft.com/office/powerpoint/2010/main" val="1382172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52E9-E6D5-4E67-8951-5818DB09A518}"/>
              </a:ext>
            </a:extLst>
          </p:cNvPr>
          <p:cNvSpPr>
            <a:spLocks noGrp="1"/>
          </p:cNvSpPr>
          <p:nvPr>
            <p:ph type="title"/>
          </p:nvPr>
        </p:nvSpPr>
        <p:spPr>
          <a:xfrm>
            <a:off x="1143001" y="184728"/>
            <a:ext cx="9905998" cy="1478570"/>
          </a:xfrm>
        </p:spPr>
        <p:txBody>
          <a:bodyPr/>
          <a:lstStyle/>
          <a:p>
            <a:r>
              <a:rPr lang="en-US" sz="3600" dirty="0"/>
              <a:t>Logic (Decision Making)</a:t>
            </a:r>
            <a:br>
              <a:rPr lang="en-US" sz="3600" dirty="0"/>
            </a:br>
            <a:endParaRPr lang="en-US" dirty="0"/>
          </a:p>
        </p:txBody>
      </p:sp>
      <p:pic>
        <p:nvPicPr>
          <p:cNvPr id="8" name="Picture 7">
            <a:extLst>
              <a:ext uri="{FF2B5EF4-FFF2-40B4-BE49-F238E27FC236}">
                <a16:creationId xmlns:a16="http://schemas.microsoft.com/office/drawing/2014/main" id="{D208E18A-39B6-4A39-9849-DEF1C301F603}"/>
              </a:ext>
            </a:extLst>
          </p:cNvPr>
          <p:cNvPicPr>
            <a:picLocks noChangeAspect="1"/>
          </p:cNvPicPr>
          <p:nvPr/>
        </p:nvPicPr>
        <p:blipFill>
          <a:blip r:embed="rId2"/>
          <a:stretch>
            <a:fillRect/>
          </a:stretch>
        </p:blipFill>
        <p:spPr>
          <a:xfrm>
            <a:off x="2956407" y="979055"/>
            <a:ext cx="6425325" cy="5694217"/>
          </a:xfrm>
          <a:prstGeom prst="rect">
            <a:avLst/>
          </a:prstGeom>
        </p:spPr>
      </p:pic>
    </p:spTree>
    <p:extLst>
      <p:ext uri="{BB962C8B-B14F-4D97-AF65-F5344CB8AC3E}">
        <p14:creationId xmlns:p14="http://schemas.microsoft.com/office/powerpoint/2010/main" val="43462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52E9-E6D5-4E67-8951-5818DB09A518}"/>
              </a:ext>
            </a:extLst>
          </p:cNvPr>
          <p:cNvSpPr>
            <a:spLocks noGrp="1"/>
          </p:cNvSpPr>
          <p:nvPr>
            <p:ph type="title"/>
          </p:nvPr>
        </p:nvSpPr>
        <p:spPr/>
        <p:txBody>
          <a:bodyPr/>
          <a:lstStyle/>
          <a:p>
            <a:r>
              <a:rPr lang="en-US" sz="3600" dirty="0"/>
              <a:t>Logic (Decision Making)</a:t>
            </a:r>
            <a:br>
              <a:rPr lang="en-US" sz="3600" dirty="0"/>
            </a:br>
            <a:endParaRPr lang="en-US" dirty="0"/>
          </a:p>
        </p:txBody>
      </p:sp>
      <p:sp>
        <p:nvSpPr>
          <p:cNvPr id="3" name="Content Placeholder 2">
            <a:extLst>
              <a:ext uri="{FF2B5EF4-FFF2-40B4-BE49-F238E27FC236}">
                <a16:creationId xmlns:a16="http://schemas.microsoft.com/office/drawing/2014/main" id="{B859504F-C546-4EEF-9F2B-3A5E3C40EC1E}"/>
              </a:ext>
            </a:extLst>
          </p:cNvPr>
          <p:cNvSpPr>
            <a:spLocks noGrp="1"/>
          </p:cNvSpPr>
          <p:nvPr>
            <p:ph idx="1"/>
          </p:nvPr>
        </p:nvSpPr>
        <p:spPr>
          <a:xfrm>
            <a:off x="1141410" y="1510578"/>
            <a:ext cx="9905999" cy="3541714"/>
          </a:xfrm>
        </p:spPr>
        <p:txBody>
          <a:bodyPr/>
          <a:lstStyle/>
          <a:p>
            <a:r>
              <a:rPr lang="en-US" dirty="0"/>
              <a:t>The if else statement is used to evaluate a condition, and if it is not met, perform some other defined action. You can also nest if </a:t>
            </a:r>
            <a:r>
              <a:rPr lang="en-US" dirty="0" err="1"/>
              <a:t>elses</a:t>
            </a:r>
            <a:r>
              <a:rPr lang="en-US" dirty="0"/>
              <a:t>.</a:t>
            </a:r>
          </a:p>
        </p:txBody>
      </p:sp>
      <p:pic>
        <p:nvPicPr>
          <p:cNvPr id="6" name="Picture 5">
            <a:extLst>
              <a:ext uri="{FF2B5EF4-FFF2-40B4-BE49-F238E27FC236}">
                <a16:creationId xmlns:a16="http://schemas.microsoft.com/office/drawing/2014/main" id="{86AB7CA9-58BE-41A6-89F4-198491C8D1FB}"/>
              </a:ext>
            </a:extLst>
          </p:cNvPr>
          <p:cNvPicPr>
            <a:picLocks noChangeAspect="1"/>
          </p:cNvPicPr>
          <p:nvPr/>
        </p:nvPicPr>
        <p:blipFill>
          <a:blip r:embed="rId2"/>
          <a:stretch>
            <a:fillRect/>
          </a:stretch>
        </p:blipFill>
        <p:spPr>
          <a:xfrm>
            <a:off x="1471348" y="2644732"/>
            <a:ext cx="3259994" cy="3745202"/>
          </a:xfrm>
          <a:prstGeom prst="rect">
            <a:avLst/>
          </a:prstGeom>
        </p:spPr>
      </p:pic>
      <p:sp>
        <p:nvSpPr>
          <p:cNvPr id="7" name="Content Placeholder 2">
            <a:extLst>
              <a:ext uri="{FF2B5EF4-FFF2-40B4-BE49-F238E27FC236}">
                <a16:creationId xmlns:a16="http://schemas.microsoft.com/office/drawing/2014/main" id="{FAE0AA2B-B34E-4432-BCDF-B97DF225A481}"/>
              </a:ext>
            </a:extLst>
          </p:cNvPr>
          <p:cNvSpPr txBox="1">
            <a:spLocks/>
          </p:cNvSpPr>
          <p:nvPr/>
        </p:nvSpPr>
        <p:spPr>
          <a:xfrm>
            <a:off x="5215808" y="2430780"/>
            <a:ext cx="5923247" cy="416398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t>The syntax is:</a:t>
            </a:r>
          </a:p>
          <a:p>
            <a:pPr marL="0" indent="0">
              <a:buNone/>
            </a:pPr>
            <a:r>
              <a:rPr lang="en-US" dirty="0">
                <a:solidFill>
                  <a:schemeClr val="bg1"/>
                </a:solidFill>
              </a:rPr>
              <a:t>if(</a:t>
            </a:r>
            <a:r>
              <a:rPr lang="en-US" dirty="0" err="1">
                <a:solidFill>
                  <a:schemeClr val="bg1"/>
                </a:solidFill>
              </a:rPr>
              <a:t>boolean_expression</a:t>
            </a:r>
            <a:r>
              <a:rPr lang="en-US" dirty="0">
                <a:solidFill>
                  <a:schemeClr val="bg1"/>
                </a:solidFill>
              </a:rPr>
              <a:t>) {</a:t>
            </a:r>
          </a:p>
          <a:p>
            <a:pPr marL="0" indent="0">
              <a:buNone/>
            </a:pPr>
            <a:r>
              <a:rPr lang="en-US" dirty="0">
                <a:solidFill>
                  <a:schemeClr val="bg1"/>
                </a:solidFill>
              </a:rPr>
              <a:t>   /* statement(s) will execute if the </a:t>
            </a:r>
            <a:r>
              <a:rPr lang="en-US" dirty="0" err="1">
                <a:solidFill>
                  <a:schemeClr val="bg1"/>
                </a:solidFill>
              </a:rPr>
              <a:t>boolean</a:t>
            </a:r>
            <a:r>
              <a:rPr lang="en-US" dirty="0">
                <a:solidFill>
                  <a:schemeClr val="bg1"/>
                </a:solidFill>
              </a:rPr>
              <a:t> expression is true */</a:t>
            </a:r>
          </a:p>
          <a:p>
            <a:pPr marL="0" indent="0">
              <a:buNone/>
            </a:pPr>
            <a:r>
              <a:rPr lang="en-US" dirty="0">
                <a:solidFill>
                  <a:schemeClr val="bg1"/>
                </a:solidFill>
              </a:rPr>
              <a:t>} else {</a:t>
            </a:r>
          </a:p>
          <a:p>
            <a:pPr marL="0" indent="0">
              <a:buNone/>
            </a:pPr>
            <a:r>
              <a:rPr lang="en-US" dirty="0">
                <a:solidFill>
                  <a:schemeClr val="bg1"/>
                </a:solidFill>
              </a:rPr>
              <a:t>   /* statement(s) will execute if the </a:t>
            </a:r>
            <a:r>
              <a:rPr lang="en-US" dirty="0" err="1">
                <a:solidFill>
                  <a:schemeClr val="bg1"/>
                </a:solidFill>
              </a:rPr>
              <a:t>boolean</a:t>
            </a:r>
            <a:r>
              <a:rPr lang="en-US" dirty="0">
                <a:solidFill>
                  <a:schemeClr val="bg1"/>
                </a:solidFill>
              </a:rPr>
              <a:t> expression is false */</a:t>
            </a:r>
          </a:p>
          <a:p>
            <a:pPr marL="0" indent="0">
              <a:buNone/>
            </a:pPr>
            <a:r>
              <a:rPr lang="en-US" dirty="0">
                <a:solidFill>
                  <a:schemeClr val="bg1"/>
                </a:solidFill>
              </a:rPr>
              <a:t>}</a:t>
            </a:r>
          </a:p>
        </p:txBody>
      </p:sp>
    </p:spTree>
    <p:extLst>
      <p:ext uri="{BB962C8B-B14F-4D97-AF65-F5344CB8AC3E}">
        <p14:creationId xmlns:p14="http://schemas.microsoft.com/office/powerpoint/2010/main" val="3983621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B650-47EC-4673-8BB9-A92D67F10D3C}"/>
              </a:ext>
            </a:extLst>
          </p:cNvPr>
          <p:cNvSpPr>
            <a:spLocks noGrp="1"/>
          </p:cNvSpPr>
          <p:nvPr>
            <p:ph type="title"/>
          </p:nvPr>
        </p:nvSpPr>
        <p:spPr/>
        <p:txBody>
          <a:bodyPr/>
          <a:lstStyle/>
          <a:p>
            <a:r>
              <a:rPr lang="en-US" sz="3600" dirty="0"/>
              <a:t>Loops</a:t>
            </a:r>
            <a:br>
              <a:rPr lang="en-US" sz="3600" dirty="0"/>
            </a:br>
            <a:endParaRPr lang="en-US" dirty="0"/>
          </a:p>
        </p:txBody>
      </p:sp>
      <p:sp>
        <p:nvSpPr>
          <p:cNvPr id="3" name="Content Placeholder 2">
            <a:extLst>
              <a:ext uri="{FF2B5EF4-FFF2-40B4-BE49-F238E27FC236}">
                <a16:creationId xmlns:a16="http://schemas.microsoft.com/office/drawing/2014/main" id="{75D16A10-0660-49BC-A682-FCE0BF9FE854}"/>
              </a:ext>
            </a:extLst>
          </p:cNvPr>
          <p:cNvSpPr>
            <a:spLocks noGrp="1"/>
          </p:cNvSpPr>
          <p:nvPr>
            <p:ph idx="1"/>
          </p:nvPr>
        </p:nvSpPr>
        <p:spPr>
          <a:xfrm>
            <a:off x="1141413" y="1553200"/>
            <a:ext cx="9905999" cy="3541714"/>
          </a:xfrm>
        </p:spPr>
        <p:txBody>
          <a:bodyPr/>
          <a:lstStyle/>
          <a:p>
            <a:r>
              <a:rPr lang="en-US" dirty="0"/>
              <a:t>A loop statement allows us to execute a statement or group of statements multiple times.</a:t>
            </a:r>
          </a:p>
        </p:txBody>
      </p:sp>
      <p:pic>
        <p:nvPicPr>
          <p:cNvPr id="5" name="Picture 4">
            <a:extLst>
              <a:ext uri="{FF2B5EF4-FFF2-40B4-BE49-F238E27FC236}">
                <a16:creationId xmlns:a16="http://schemas.microsoft.com/office/drawing/2014/main" id="{2B739A0A-9E47-446D-8CA8-CAF625E26065}"/>
              </a:ext>
            </a:extLst>
          </p:cNvPr>
          <p:cNvPicPr>
            <a:picLocks noChangeAspect="1"/>
          </p:cNvPicPr>
          <p:nvPr/>
        </p:nvPicPr>
        <p:blipFill>
          <a:blip r:embed="rId2"/>
          <a:stretch>
            <a:fillRect/>
          </a:stretch>
        </p:blipFill>
        <p:spPr>
          <a:xfrm>
            <a:off x="1426297" y="2548545"/>
            <a:ext cx="3742135" cy="3894137"/>
          </a:xfrm>
          <a:prstGeom prst="rect">
            <a:avLst/>
          </a:prstGeom>
        </p:spPr>
      </p:pic>
      <p:pic>
        <p:nvPicPr>
          <p:cNvPr id="7" name="Picture 6">
            <a:extLst>
              <a:ext uri="{FF2B5EF4-FFF2-40B4-BE49-F238E27FC236}">
                <a16:creationId xmlns:a16="http://schemas.microsoft.com/office/drawing/2014/main" id="{E98DC402-90E1-46AF-A42F-1716997721A8}"/>
              </a:ext>
            </a:extLst>
          </p:cNvPr>
          <p:cNvPicPr>
            <a:picLocks noChangeAspect="1"/>
          </p:cNvPicPr>
          <p:nvPr/>
        </p:nvPicPr>
        <p:blipFill>
          <a:blip r:embed="rId3"/>
          <a:stretch>
            <a:fillRect/>
          </a:stretch>
        </p:blipFill>
        <p:spPr>
          <a:xfrm>
            <a:off x="5619570" y="2193060"/>
            <a:ext cx="5833753" cy="4383232"/>
          </a:xfrm>
          <a:prstGeom prst="rect">
            <a:avLst/>
          </a:prstGeom>
        </p:spPr>
      </p:pic>
    </p:spTree>
    <p:extLst>
      <p:ext uri="{BB962C8B-B14F-4D97-AF65-F5344CB8AC3E}">
        <p14:creationId xmlns:p14="http://schemas.microsoft.com/office/powerpoint/2010/main" val="3124704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B650-47EC-4673-8BB9-A92D67F10D3C}"/>
              </a:ext>
            </a:extLst>
          </p:cNvPr>
          <p:cNvSpPr>
            <a:spLocks noGrp="1"/>
          </p:cNvSpPr>
          <p:nvPr>
            <p:ph type="title"/>
          </p:nvPr>
        </p:nvSpPr>
        <p:spPr/>
        <p:txBody>
          <a:bodyPr/>
          <a:lstStyle/>
          <a:p>
            <a:r>
              <a:rPr lang="en-US" sz="3600" dirty="0"/>
              <a:t>Loops</a:t>
            </a:r>
            <a:br>
              <a:rPr lang="en-US" sz="3600" dirty="0"/>
            </a:br>
            <a:r>
              <a:rPr lang="en-US" sz="3600" dirty="0"/>
              <a:t>While &amp; Do While</a:t>
            </a:r>
            <a:endParaRPr lang="en-US" dirty="0"/>
          </a:p>
        </p:txBody>
      </p:sp>
      <p:sp>
        <p:nvSpPr>
          <p:cNvPr id="3" name="Content Placeholder 2">
            <a:extLst>
              <a:ext uri="{FF2B5EF4-FFF2-40B4-BE49-F238E27FC236}">
                <a16:creationId xmlns:a16="http://schemas.microsoft.com/office/drawing/2014/main" id="{75D16A10-0660-49BC-A682-FCE0BF9FE854}"/>
              </a:ext>
            </a:extLst>
          </p:cNvPr>
          <p:cNvSpPr>
            <a:spLocks noGrp="1"/>
          </p:cNvSpPr>
          <p:nvPr>
            <p:ph idx="1"/>
          </p:nvPr>
        </p:nvSpPr>
        <p:spPr>
          <a:xfrm>
            <a:off x="1141412" y="2249487"/>
            <a:ext cx="9905999" cy="4398356"/>
          </a:xfrm>
        </p:spPr>
        <p:txBody>
          <a:bodyPr>
            <a:normAutofit lnSpcReduction="10000"/>
          </a:bodyPr>
          <a:lstStyle/>
          <a:p>
            <a:r>
              <a:rPr lang="en-US" dirty="0"/>
              <a:t>Syntax of while loop: </a:t>
            </a:r>
          </a:p>
          <a:p>
            <a:pPr marL="0" indent="0">
              <a:buNone/>
            </a:pPr>
            <a:r>
              <a:rPr lang="en-US" dirty="0">
                <a:solidFill>
                  <a:schemeClr val="bg1"/>
                </a:solidFill>
              </a:rPr>
              <a:t>while(condition) {</a:t>
            </a:r>
          </a:p>
          <a:p>
            <a:pPr marL="0" indent="0">
              <a:buNone/>
            </a:pPr>
            <a:r>
              <a:rPr lang="en-US" dirty="0">
                <a:solidFill>
                  <a:schemeClr val="bg1"/>
                </a:solidFill>
              </a:rPr>
              <a:t>   statement(s);</a:t>
            </a:r>
          </a:p>
          <a:p>
            <a:pPr marL="0" indent="0">
              <a:buNone/>
            </a:pPr>
            <a:r>
              <a:rPr lang="en-US" dirty="0">
                <a:solidFill>
                  <a:schemeClr val="bg1"/>
                </a:solidFill>
              </a:rPr>
              <a:t>}</a:t>
            </a:r>
          </a:p>
          <a:p>
            <a:r>
              <a:rPr lang="en-US" dirty="0"/>
              <a:t>Syntax of do while loop:</a:t>
            </a:r>
          </a:p>
          <a:p>
            <a:pPr marL="0" indent="0">
              <a:buNone/>
            </a:pPr>
            <a:r>
              <a:rPr lang="en-US" dirty="0">
                <a:solidFill>
                  <a:schemeClr val="bg1"/>
                </a:solidFill>
              </a:rPr>
              <a:t>do {</a:t>
            </a:r>
          </a:p>
          <a:p>
            <a:pPr marL="0" indent="0">
              <a:buNone/>
            </a:pPr>
            <a:r>
              <a:rPr lang="en-US" dirty="0">
                <a:solidFill>
                  <a:schemeClr val="bg1"/>
                </a:solidFill>
              </a:rPr>
              <a:t>   statement(s);</a:t>
            </a:r>
          </a:p>
          <a:p>
            <a:pPr marL="0" indent="0">
              <a:buNone/>
            </a:pPr>
            <a:r>
              <a:rPr lang="en-US" dirty="0">
                <a:solidFill>
                  <a:schemeClr val="bg1"/>
                </a:solidFill>
              </a:rPr>
              <a:t>} while( condition );</a:t>
            </a:r>
          </a:p>
        </p:txBody>
      </p:sp>
      <p:pic>
        <p:nvPicPr>
          <p:cNvPr id="6" name="Picture 5">
            <a:extLst>
              <a:ext uri="{FF2B5EF4-FFF2-40B4-BE49-F238E27FC236}">
                <a16:creationId xmlns:a16="http://schemas.microsoft.com/office/drawing/2014/main" id="{F4FFF452-4384-4157-B710-BE7241509AAC}"/>
              </a:ext>
            </a:extLst>
          </p:cNvPr>
          <p:cNvPicPr>
            <a:picLocks noChangeAspect="1"/>
          </p:cNvPicPr>
          <p:nvPr/>
        </p:nvPicPr>
        <p:blipFill>
          <a:blip r:embed="rId2"/>
          <a:stretch>
            <a:fillRect/>
          </a:stretch>
        </p:blipFill>
        <p:spPr>
          <a:xfrm>
            <a:off x="5638319" y="414337"/>
            <a:ext cx="4791075" cy="6029325"/>
          </a:xfrm>
          <a:prstGeom prst="rect">
            <a:avLst/>
          </a:prstGeom>
        </p:spPr>
      </p:pic>
    </p:spTree>
    <p:extLst>
      <p:ext uri="{BB962C8B-B14F-4D97-AF65-F5344CB8AC3E}">
        <p14:creationId xmlns:p14="http://schemas.microsoft.com/office/powerpoint/2010/main" val="3684734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2577722" y="411761"/>
            <a:ext cx="3084891" cy="1478570"/>
          </a:xfrm>
        </p:spPr>
        <p:txBody>
          <a:bodyPr>
            <a:normAutofit/>
          </a:bodyPr>
          <a:lstStyle/>
          <a:p>
            <a:r>
              <a:rPr lang="en-US" sz="3200" dirty="0" err="1"/>
              <a:t>ToPICs</a:t>
            </a:r>
            <a:r>
              <a:rPr lang="en-US" sz="3200" dirty="0"/>
              <a:t> List</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2470563" y="1516062"/>
            <a:ext cx="7260665" cy="4106863"/>
          </a:xfrm>
        </p:spPr>
        <p:txBody>
          <a:bodyPr numCol="2">
            <a:normAutofit/>
          </a:bodyPr>
          <a:lstStyle/>
          <a:p>
            <a:pPr>
              <a:lnSpc>
                <a:spcPct val="110000"/>
              </a:lnSpc>
            </a:pPr>
            <a:r>
              <a:rPr lang="en-US" sz="2000" dirty="0"/>
              <a:t>Variables</a:t>
            </a:r>
          </a:p>
          <a:p>
            <a:pPr>
              <a:lnSpc>
                <a:spcPct val="110000"/>
              </a:lnSpc>
            </a:pPr>
            <a:r>
              <a:rPr lang="en-US" sz="2000" dirty="0"/>
              <a:t>Syntax </a:t>
            </a:r>
          </a:p>
          <a:p>
            <a:pPr>
              <a:lnSpc>
                <a:spcPct val="110000"/>
              </a:lnSpc>
            </a:pPr>
            <a:r>
              <a:rPr lang="en-US" sz="2000" dirty="0"/>
              <a:t>Data Types</a:t>
            </a:r>
          </a:p>
          <a:p>
            <a:pPr>
              <a:lnSpc>
                <a:spcPct val="110000"/>
              </a:lnSpc>
            </a:pPr>
            <a:r>
              <a:rPr lang="en-US" sz="2000" dirty="0"/>
              <a:t>Constants</a:t>
            </a:r>
          </a:p>
          <a:p>
            <a:pPr>
              <a:lnSpc>
                <a:spcPct val="110000"/>
              </a:lnSpc>
            </a:pPr>
            <a:r>
              <a:rPr lang="en-US" sz="2000" dirty="0"/>
              <a:t>Strings</a:t>
            </a:r>
          </a:p>
          <a:p>
            <a:pPr>
              <a:lnSpc>
                <a:spcPct val="110000"/>
              </a:lnSpc>
            </a:pPr>
            <a:r>
              <a:rPr lang="en-US" sz="2000" dirty="0"/>
              <a:t>Print &amp; Scan</a:t>
            </a:r>
          </a:p>
          <a:p>
            <a:pPr>
              <a:lnSpc>
                <a:spcPct val="110000"/>
              </a:lnSpc>
            </a:pPr>
            <a:r>
              <a:rPr lang="en-US" sz="2000" dirty="0"/>
              <a:t>Comments</a:t>
            </a:r>
          </a:p>
          <a:p>
            <a:pPr>
              <a:lnSpc>
                <a:spcPct val="110000"/>
              </a:lnSpc>
            </a:pPr>
            <a:r>
              <a:rPr lang="en-US" sz="2000" dirty="0"/>
              <a:t>Operators</a:t>
            </a:r>
          </a:p>
          <a:p>
            <a:pPr>
              <a:lnSpc>
                <a:spcPct val="110000"/>
              </a:lnSpc>
            </a:pPr>
            <a:r>
              <a:rPr lang="en-US" sz="2000" dirty="0"/>
              <a:t>Logic (Decision Making)</a:t>
            </a:r>
          </a:p>
          <a:p>
            <a:pPr>
              <a:lnSpc>
                <a:spcPct val="110000"/>
              </a:lnSpc>
            </a:pPr>
            <a:r>
              <a:rPr lang="en-US" sz="2000" dirty="0"/>
              <a:t>Loops</a:t>
            </a:r>
          </a:p>
          <a:p>
            <a:pPr>
              <a:lnSpc>
                <a:spcPct val="110000"/>
              </a:lnSpc>
            </a:pPr>
            <a:r>
              <a:rPr lang="en-US" sz="2000" dirty="0"/>
              <a:t>Arrays</a:t>
            </a:r>
          </a:p>
          <a:p>
            <a:pPr>
              <a:lnSpc>
                <a:spcPct val="110000"/>
              </a:lnSpc>
            </a:pPr>
            <a:r>
              <a:rPr lang="en-US" sz="2000" dirty="0"/>
              <a:t>Functions</a:t>
            </a:r>
          </a:p>
          <a:p>
            <a:pPr>
              <a:lnSpc>
                <a:spcPct val="110000"/>
              </a:lnSpc>
            </a:pPr>
            <a:r>
              <a:rPr lang="en-US" sz="2000" dirty="0"/>
              <a:t>Project Structure</a:t>
            </a:r>
          </a:p>
          <a:p>
            <a:pPr>
              <a:lnSpc>
                <a:spcPct val="110000"/>
              </a:lnSpc>
            </a:pPr>
            <a:r>
              <a:rPr lang="en-US" sz="2000" dirty="0"/>
              <a:t>Design Flow</a:t>
            </a:r>
          </a:p>
          <a:p>
            <a:pPr>
              <a:lnSpc>
                <a:spcPct val="110000"/>
              </a:lnSpc>
            </a:pPr>
            <a:r>
              <a:rPr lang="en-US" sz="2000" dirty="0"/>
              <a:t>Debugging</a:t>
            </a:r>
          </a:p>
          <a:p>
            <a:pPr>
              <a:lnSpc>
                <a:spcPct val="110000"/>
              </a:lnSpc>
            </a:pPr>
            <a:endParaRPr lang="en-US" sz="2000" dirty="0"/>
          </a:p>
        </p:txBody>
      </p:sp>
    </p:spTree>
    <p:extLst>
      <p:ext uri="{BB962C8B-B14F-4D97-AF65-F5344CB8AC3E}">
        <p14:creationId xmlns:p14="http://schemas.microsoft.com/office/powerpoint/2010/main" val="1094849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B650-47EC-4673-8BB9-A92D67F10D3C}"/>
              </a:ext>
            </a:extLst>
          </p:cNvPr>
          <p:cNvSpPr>
            <a:spLocks noGrp="1"/>
          </p:cNvSpPr>
          <p:nvPr>
            <p:ph type="title"/>
          </p:nvPr>
        </p:nvSpPr>
        <p:spPr/>
        <p:txBody>
          <a:bodyPr/>
          <a:lstStyle/>
          <a:p>
            <a:r>
              <a:rPr lang="en-US" sz="3600" dirty="0"/>
              <a:t>Loops</a:t>
            </a:r>
            <a:br>
              <a:rPr lang="en-US" sz="3600" dirty="0"/>
            </a:br>
            <a:r>
              <a:rPr lang="en-US" sz="3600" dirty="0"/>
              <a:t>for</a:t>
            </a:r>
            <a:endParaRPr lang="en-US" dirty="0"/>
          </a:p>
        </p:txBody>
      </p:sp>
      <p:sp>
        <p:nvSpPr>
          <p:cNvPr id="4" name="Content Placeholder 2">
            <a:extLst>
              <a:ext uri="{FF2B5EF4-FFF2-40B4-BE49-F238E27FC236}">
                <a16:creationId xmlns:a16="http://schemas.microsoft.com/office/drawing/2014/main" id="{E4A2CC8B-F094-4719-B141-7BCB074293EA}"/>
              </a:ext>
            </a:extLst>
          </p:cNvPr>
          <p:cNvSpPr>
            <a:spLocks noGrp="1"/>
          </p:cNvSpPr>
          <p:nvPr>
            <p:ph idx="1"/>
          </p:nvPr>
        </p:nvSpPr>
        <p:spPr>
          <a:xfrm>
            <a:off x="1141412" y="2097088"/>
            <a:ext cx="9905999" cy="4398356"/>
          </a:xfrm>
        </p:spPr>
        <p:txBody>
          <a:bodyPr>
            <a:normAutofit/>
          </a:bodyPr>
          <a:lstStyle/>
          <a:p>
            <a:r>
              <a:rPr lang="en-US" dirty="0"/>
              <a:t>Syntax of for loop: </a:t>
            </a:r>
          </a:p>
          <a:p>
            <a:pPr marL="0" indent="0">
              <a:buNone/>
            </a:pPr>
            <a:r>
              <a:rPr lang="en-US" dirty="0">
                <a:solidFill>
                  <a:schemeClr val="bg1"/>
                </a:solidFill>
              </a:rPr>
              <a:t>for ( &lt;</a:t>
            </a:r>
            <a:r>
              <a:rPr lang="en-US" dirty="0" err="1">
                <a:solidFill>
                  <a:schemeClr val="bg1"/>
                </a:solidFill>
              </a:rPr>
              <a:t>init</a:t>
            </a:r>
            <a:r>
              <a:rPr lang="en-US" dirty="0">
                <a:solidFill>
                  <a:schemeClr val="bg1"/>
                </a:solidFill>
              </a:rPr>
              <a:t> variable&gt;; &lt;condition&gt;; &lt;increment&gt; ) {</a:t>
            </a:r>
          </a:p>
          <a:p>
            <a:pPr marL="0" indent="0">
              <a:buNone/>
            </a:pPr>
            <a:r>
              <a:rPr lang="en-US" dirty="0">
                <a:solidFill>
                  <a:schemeClr val="bg1"/>
                </a:solidFill>
              </a:rPr>
              <a:t>   statement(s);</a:t>
            </a:r>
          </a:p>
          <a:p>
            <a:pPr marL="0" indent="0">
              <a:buNone/>
            </a:pPr>
            <a:r>
              <a:rPr lang="en-US" dirty="0">
                <a:solidFill>
                  <a:schemeClr val="bg1"/>
                </a:solidFill>
              </a:rPr>
              <a:t>}</a:t>
            </a:r>
          </a:p>
        </p:txBody>
      </p:sp>
      <p:pic>
        <p:nvPicPr>
          <p:cNvPr id="7" name="Picture 6">
            <a:extLst>
              <a:ext uri="{FF2B5EF4-FFF2-40B4-BE49-F238E27FC236}">
                <a16:creationId xmlns:a16="http://schemas.microsoft.com/office/drawing/2014/main" id="{88C748DC-FE20-4A60-B6F6-2A77593E783C}"/>
              </a:ext>
            </a:extLst>
          </p:cNvPr>
          <p:cNvPicPr>
            <a:picLocks noChangeAspect="1"/>
          </p:cNvPicPr>
          <p:nvPr/>
        </p:nvPicPr>
        <p:blipFill>
          <a:blip r:embed="rId2"/>
          <a:stretch>
            <a:fillRect/>
          </a:stretch>
        </p:blipFill>
        <p:spPr>
          <a:xfrm>
            <a:off x="7525804" y="1189153"/>
            <a:ext cx="4533727" cy="5306291"/>
          </a:xfrm>
          <a:prstGeom prst="rect">
            <a:avLst/>
          </a:prstGeom>
        </p:spPr>
      </p:pic>
    </p:spTree>
    <p:extLst>
      <p:ext uri="{BB962C8B-B14F-4D97-AF65-F5344CB8AC3E}">
        <p14:creationId xmlns:p14="http://schemas.microsoft.com/office/powerpoint/2010/main" val="850609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10F4-4C43-4D04-BBA1-826CAD615209}"/>
              </a:ext>
            </a:extLst>
          </p:cNvPr>
          <p:cNvSpPr>
            <a:spLocks noGrp="1"/>
          </p:cNvSpPr>
          <p:nvPr>
            <p:ph type="title"/>
          </p:nvPr>
        </p:nvSpPr>
        <p:spPr/>
        <p:txBody>
          <a:bodyPr/>
          <a:lstStyle/>
          <a:p>
            <a:r>
              <a:rPr lang="en-US" sz="3600" dirty="0"/>
              <a:t>Arrays </a:t>
            </a:r>
            <a:endParaRPr lang="en-US" dirty="0"/>
          </a:p>
        </p:txBody>
      </p:sp>
      <p:sp>
        <p:nvSpPr>
          <p:cNvPr id="3" name="Content Placeholder 2">
            <a:extLst>
              <a:ext uri="{FF2B5EF4-FFF2-40B4-BE49-F238E27FC236}">
                <a16:creationId xmlns:a16="http://schemas.microsoft.com/office/drawing/2014/main" id="{B2B6531B-85AE-4D18-8BF7-0BF18ABF8E5F}"/>
              </a:ext>
            </a:extLst>
          </p:cNvPr>
          <p:cNvSpPr>
            <a:spLocks noGrp="1"/>
          </p:cNvSpPr>
          <p:nvPr>
            <p:ph idx="1"/>
          </p:nvPr>
        </p:nvSpPr>
        <p:spPr>
          <a:xfrm>
            <a:off x="1141412" y="1671419"/>
            <a:ext cx="10019861" cy="4382540"/>
          </a:xfrm>
        </p:spPr>
        <p:txBody>
          <a:bodyPr vert="horz" lIns="91440" tIns="45720" rIns="91440" bIns="45720" rtlCol="0" anchor="t">
            <a:normAutofit/>
          </a:bodyPr>
          <a:lstStyle/>
          <a:p>
            <a:pPr algn="just"/>
            <a:r>
              <a:rPr lang="en-US" dirty="0">
                <a:ea typeface="+mn-lt"/>
                <a:cs typeface="+mn-lt"/>
              </a:rPr>
              <a:t>Arrays a kind of data structure that can store a fixed-size sequential collection of elements of the same type. An array is used to store a collection of data, but it is often more useful to think of an array as a collection of variables of the same type.</a:t>
            </a:r>
            <a:endParaRPr lang="en-US" dirty="0"/>
          </a:p>
          <a:p>
            <a:pPr algn="just"/>
            <a:r>
              <a:rPr lang="en-US" dirty="0">
                <a:ea typeface="+mn-lt"/>
                <a:cs typeface="+mn-lt"/>
              </a:rPr>
              <a:t>Instead of declaring individual variables, such as number0, number1, ..., and number99, you declare one array variable such as numbers and use numbers[0], numbers[1], and ..., numbers[99] to represent individual variables. A specific element in an array is accessed by an index.</a:t>
            </a:r>
            <a:endParaRPr lang="en-US" dirty="0"/>
          </a:p>
          <a:p>
            <a:endParaRPr lang="en-US" dirty="0"/>
          </a:p>
        </p:txBody>
      </p:sp>
    </p:spTree>
    <p:extLst>
      <p:ext uri="{BB962C8B-B14F-4D97-AF65-F5344CB8AC3E}">
        <p14:creationId xmlns:p14="http://schemas.microsoft.com/office/powerpoint/2010/main" val="2680027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10F4-4C43-4D04-BBA1-826CAD615209}"/>
              </a:ext>
            </a:extLst>
          </p:cNvPr>
          <p:cNvSpPr>
            <a:spLocks noGrp="1"/>
          </p:cNvSpPr>
          <p:nvPr>
            <p:ph type="title"/>
          </p:nvPr>
        </p:nvSpPr>
        <p:spPr/>
        <p:txBody>
          <a:bodyPr/>
          <a:lstStyle/>
          <a:p>
            <a:r>
              <a:rPr lang="en-US" sz="3600"/>
              <a:t>Arrays </a:t>
            </a:r>
            <a:endParaRPr lang="en-US"/>
          </a:p>
        </p:txBody>
      </p:sp>
      <p:sp>
        <p:nvSpPr>
          <p:cNvPr id="3" name="Content Placeholder 2">
            <a:extLst>
              <a:ext uri="{FF2B5EF4-FFF2-40B4-BE49-F238E27FC236}">
                <a16:creationId xmlns:a16="http://schemas.microsoft.com/office/drawing/2014/main" id="{B2B6531B-85AE-4D18-8BF7-0BF18ABF8E5F}"/>
              </a:ext>
            </a:extLst>
          </p:cNvPr>
          <p:cNvSpPr>
            <a:spLocks noGrp="1"/>
          </p:cNvSpPr>
          <p:nvPr>
            <p:ph idx="1"/>
          </p:nvPr>
        </p:nvSpPr>
        <p:spPr>
          <a:xfrm>
            <a:off x="1141412" y="1671419"/>
            <a:ext cx="10019861" cy="4382540"/>
          </a:xfrm>
        </p:spPr>
        <p:txBody>
          <a:bodyPr vert="horz" lIns="91440" tIns="45720" rIns="91440" bIns="45720" rtlCol="0" anchor="t">
            <a:normAutofit/>
          </a:bodyPr>
          <a:lstStyle/>
          <a:p>
            <a:pPr algn="just"/>
            <a:endParaRPr lang="en-US"/>
          </a:p>
          <a:p>
            <a:r>
              <a:rPr lang="en-US">
                <a:ea typeface="+mn-lt"/>
                <a:cs typeface="+mn-lt"/>
              </a:rPr>
              <a:t>All arrays consist of contiguous memory locations. The lowest address corresponds to the first element and the highest address to the last element.</a:t>
            </a:r>
            <a:endParaRPr lang="en-US"/>
          </a:p>
        </p:txBody>
      </p:sp>
      <p:pic>
        <p:nvPicPr>
          <p:cNvPr id="4" name="Picture 4" descr="Table&#10;&#10;Description automatically generated">
            <a:extLst>
              <a:ext uri="{FF2B5EF4-FFF2-40B4-BE49-F238E27FC236}">
                <a16:creationId xmlns:a16="http://schemas.microsoft.com/office/drawing/2014/main" id="{DADA9939-E5C4-40BF-8D8E-2CEEE0A21432}"/>
              </a:ext>
            </a:extLst>
          </p:cNvPr>
          <p:cNvPicPr>
            <a:picLocks noChangeAspect="1"/>
          </p:cNvPicPr>
          <p:nvPr/>
        </p:nvPicPr>
        <p:blipFill>
          <a:blip r:embed="rId2"/>
          <a:stretch>
            <a:fillRect/>
          </a:stretch>
        </p:blipFill>
        <p:spPr>
          <a:xfrm>
            <a:off x="2819400" y="3287789"/>
            <a:ext cx="6248400" cy="1565121"/>
          </a:xfrm>
          <a:prstGeom prst="rect">
            <a:avLst/>
          </a:prstGeom>
        </p:spPr>
      </p:pic>
    </p:spTree>
    <p:extLst>
      <p:ext uri="{BB962C8B-B14F-4D97-AF65-F5344CB8AC3E}">
        <p14:creationId xmlns:p14="http://schemas.microsoft.com/office/powerpoint/2010/main" val="2441068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10F4-4C43-4D04-BBA1-826CAD615209}"/>
              </a:ext>
            </a:extLst>
          </p:cNvPr>
          <p:cNvSpPr>
            <a:spLocks noGrp="1"/>
          </p:cNvSpPr>
          <p:nvPr>
            <p:ph type="title"/>
          </p:nvPr>
        </p:nvSpPr>
        <p:spPr/>
        <p:txBody>
          <a:bodyPr/>
          <a:lstStyle/>
          <a:p>
            <a:r>
              <a:rPr lang="en-US" sz="3600"/>
              <a:t>Arrays </a:t>
            </a:r>
            <a:endParaRPr lang="en-US"/>
          </a:p>
        </p:txBody>
      </p:sp>
      <p:sp>
        <p:nvSpPr>
          <p:cNvPr id="3" name="Content Placeholder 2">
            <a:extLst>
              <a:ext uri="{FF2B5EF4-FFF2-40B4-BE49-F238E27FC236}">
                <a16:creationId xmlns:a16="http://schemas.microsoft.com/office/drawing/2014/main" id="{B2B6531B-85AE-4D18-8BF7-0BF18ABF8E5F}"/>
              </a:ext>
            </a:extLst>
          </p:cNvPr>
          <p:cNvSpPr>
            <a:spLocks noGrp="1"/>
          </p:cNvSpPr>
          <p:nvPr>
            <p:ph idx="1"/>
          </p:nvPr>
        </p:nvSpPr>
        <p:spPr>
          <a:xfrm>
            <a:off x="1141412" y="1671419"/>
            <a:ext cx="10019861" cy="4382540"/>
          </a:xfrm>
        </p:spPr>
        <p:txBody>
          <a:bodyPr vert="horz" lIns="91440" tIns="45720" rIns="91440" bIns="45720" rtlCol="0" anchor="t">
            <a:normAutofit/>
          </a:bodyPr>
          <a:lstStyle/>
          <a:p>
            <a:pPr algn="just"/>
            <a:r>
              <a:rPr lang="en-US" dirty="0">
                <a:ea typeface="+mn-lt"/>
                <a:cs typeface="+mn-lt"/>
              </a:rPr>
              <a:t>Defining arrays:</a:t>
            </a:r>
          </a:p>
          <a:p>
            <a:pPr marL="457200" lvl="1" indent="0" algn="just">
              <a:buNone/>
            </a:pPr>
            <a:r>
              <a:rPr lang="en-US" sz="2400" dirty="0">
                <a:solidFill>
                  <a:schemeClr val="bg1"/>
                </a:solidFill>
                <a:ea typeface="+mn-lt"/>
                <a:cs typeface="+mn-lt"/>
              </a:rPr>
              <a:t>&lt;data type&gt; &lt;</a:t>
            </a:r>
            <a:r>
              <a:rPr lang="en-US" sz="2400" dirty="0" err="1">
                <a:solidFill>
                  <a:schemeClr val="bg1"/>
                </a:solidFill>
                <a:ea typeface="+mn-lt"/>
                <a:cs typeface="+mn-lt"/>
              </a:rPr>
              <a:t>arrayName</a:t>
            </a:r>
            <a:r>
              <a:rPr lang="en-US" sz="2400" dirty="0">
                <a:solidFill>
                  <a:schemeClr val="bg1"/>
                </a:solidFill>
                <a:ea typeface="+mn-lt"/>
                <a:cs typeface="+mn-lt"/>
              </a:rPr>
              <a:t>&gt; [ &lt;array size&gt;];</a:t>
            </a:r>
            <a:endParaRPr lang="en-US" sz="2400" dirty="0">
              <a:solidFill>
                <a:schemeClr val="bg1"/>
              </a:solidFill>
            </a:endParaRPr>
          </a:p>
          <a:p>
            <a:pPr algn="just"/>
            <a:r>
              <a:rPr lang="en-US" dirty="0">
                <a:ea typeface="+mn-lt"/>
                <a:cs typeface="+mn-lt"/>
              </a:rPr>
              <a:t>Array size must be an integer constant greater than zero and type can be any valid C data type. For example, to declare a 10-element array called balance of type double:</a:t>
            </a:r>
          </a:p>
          <a:p>
            <a:pPr marL="457200" lvl="1" indent="0" algn="just">
              <a:buNone/>
            </a:pPr>
            <a:r>
              <a:rPr lang="en-US" sz="2400" dirty="0">
                <a:solidFill>
                  <a:schemeClr val="bg1"/>
                </a:solidFill>
                <a:ea typeface="+mn-lt"/>
                <a:cs typeface="+mn-lt"/>
              </a:rPr>
              <a:t>double balance[10];</a:t>
            </a:r>
            <a:endParaRPr lang="en-US" sz="2400" dirty="0">
              <a:solidFill>
                <a:schemeClr val="bg1"/>
              </a:solidFill>
            </a:endParaRPr>
          </a:p>
          <a:p>
            <a:endParaRPr lang="en-US" dirty="0"/>
          </a:p>
        </p:txBody>
      </p:sp>
    </p:spTree>
    <p:extLst>
      <p:ext uri="{BB962C8B-B14F-4D97-AF65-F5344CB8AC3E}">
        <p14:creationId xmlns:p14="http://schemas.microsoft.com/office/powerpoint/2010/main" val="3594391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10F4-4C43-4D04-BBA1-826CAD615209}"/>
              </a:ext>
            </a:extLst>
          </p:cNvPr>
          <p:cNvSpPr>
            <a:spLocks noGrp="1"/>
          </p:cNvSpPr>
          <p:nvPr>
            <p:ph type="title"/>
          </p:nvPr>
        </p:nvSpPr>
        <p:spPr/>
        <p:txBody>
          <a:bodyPr/>
          <a:lstStyle/>
          <a:p>
            <a:r>
              <a:rPr lang="en-US" sz="3600"/>
              <a:t>Arrays </a:t>
            </a:r>
            <a:endParaRPr lang="en-US"/>
          </a:p>
        </p:txBody>
      </p:sp>
      <p:sp>
        <p:nvSpPr>
          <p:cNvPr id="3" name="Content Placeholder 2">
            <a:extLst>
              <a:ext uri="{FF2B5EF4-FFF2-40B4-BE49-F238E27FC236}">
                <a16:creationId xmlns:a16="http://schemas.microsoft.com/office/drawing/2014/main" id="{B2B6531B-85AE-4D18-8BF7-0BF18ABF8E5F}"/>
              </a:ext>
            </a:extLst>
          </p:cNvPr>
          <p:cNvSpPr>
            <a:spLocks noGrp="1"/>
          </p:cNvSpPr>
          <p:nvPr>
            <p:ph idx="1"/>
          </p:nvPr>
        </p:nvSpPr>
        <p:spPr>
          <a:xfrm>
            <a:off x="1141412" y="1671419"/>
            <a:ext cx="10019861" cy="4759160"/>
          </a:xfrm>
        </p:spPr>
        <p:txBody>
          <a:bodyPr vert="horz" lIns="91440" tIns="45720" rIns="91440" bIns="45720" rtlCol="0" anchor="t">
            <a:normAutofit/>
          </a:bodyPr>
          <a:lstStyle/>
          <a:p>
            <a:pPr algn="just"/>
            <a:r>
              <a:rPr lang="en-US" dirty="0">
                <a:ea typeface="+mn-lt"/>
                <a:cs typeface="+mn-lt"/>
              </a:rPr>
              <a:t>You can initialize array elements 1 by 1 or all at once when first defined. The syntax for initializing when first declaring is:</a:t>
            </a:r>
          </a:p>
          <a:p>
            <a:pPr marL="0" indent="0" algn="just">
              <a:buNone/>
            </a:pPr>
            <a:r>
              <a:rPr lang="fr-FR" sz="2400" dirty="0">
                <a:solidFill>
                  <a:schemeClr val="bg1"/>
                </a:solidFill>
              </a:rPr>
              <a:t>	double </a:t>
            </a:r>
            <a:r>
              <a:rPr lang="fr-FR" sz="2400" dirty="0" err="1">
                <a:solidFill>
                  <a:schemeClr val="bg1"/>
                </a:solidFill>
              </a:rPr>
              <a:t>example</a:t>
            </a:r>
            <a:r>
              <a:rPr lang="fr-FR" sz="2400" dirty="0">
                <a:solidFill>
                  <a:schemeClr val="bg1"/>
                </a:solidFill>
              </a:rPr>
              <a:t>[5] = {1000.0, 2.0, 3.4, 7.0, 50.0};</a:t>
            </a:r>
          </a:p>
          <a:p>
            <a:pPr algn="just"/>
            <a:r>
              <a:rPr lang="fr-FR" dirty="0"/>
              <a:t>The </a:t>
            </a:r>
            <a:r>
              <a:rPr lang="fr-FR" dirty="0" err="1"/>
              <a:t>number</a:t>
            </a:r>
            <a:r>
              <a:rPr lang="fr-FR" dirty="0"/>
              <a:t> of values </a:t>
            </a:r>
            <a:r>
              <a:rPr lang="fr-FR" dirty="0" err="1"/>
              <a:t>you</a:t>
            </a:r>
            <a:r>
              <a:rPr lang="fr-FR" dirty="0"/>
              <a:t> </a:t>
            </a:r>
            <a:r>
              <a:rPr lang="fr-FR" dirty="0" err="1"/>
              <a:t>initialize</a:t>
            </a:r>
            <a:r>
              <a:rPr lang="fr-FR" dirty="0"/>
              <a:t> </a:t>
            </a:r>
            <a:r>
              <a:rPr lang="fr-FR" dirty="0" err="1"/>
              <a:t>it</a:t>
            </a:r>
            <a:r>
              <a:rPr lang="fr-FR" dirty="0"/>
              <a:t> </a:t>
            </a:r>
            <a:r>
              <a:rPr lang="fr-FR" dirty="0" err="1"/>
              <a:t>with</a:t>
            </a:r>
            <a:r>
              <a:rPr lang="fr-FR" dirty="0"/>
              <a:t> </a:t>
            </a:r>
            <a:r>
              <a:rPr lang="fr-FR" dirty="0" err="1"/>
              <a:t>cannot</a:t>
            </a:r>
            <a:r>
              <a:rPr lang="fr-FR" dirty="0"/>
              <a:t> </a:t>
            </a:r>
            <a:r>
              <a:rPr lang="fr-FR" dirty="0" err="1"/>
              <a:t>be</a:t>
            </a:r>
            <a:r>
              <a:rPr lang="fr-FR" dirty="0"/>
              <a:t> </a:t>
            </a:r>
            <a:r>
              <a:rPr lang="fr-FR" dirty="0" err="1"/>
              <a:t>greater</a:t>
            </a:r>
            <a:r>
              <a:rPr lang="fr-FR" dirty="0"/>
              <a:t> </a:t>
            </a:r>
            <a:r>
              <a:rPr lang="fr-FR" dirty="0" err="1"/>
              <a:t>than</a:t>
            </a:r>
            <a:r>
              <a:rPr lang="fr-FR" dirty="0"/>
              <a:t> the size of the </a:t>
            </a:r>
            <a:r>
              <a:rPr lang="fr-FR" dirty="0" err="1"/>
              <a:t>array</a:t>
            </a:r>
            <a:r>
              <a:rPr lang="fr-FR" dirty="0"/>
              <a:t>. If </a:t>
            </a:r>
            <a:r>
              <a:rPr lang="fr-FR" dirty="0" err="1"/>
              <a:t>you</a:t>
            </a:r>
            <a:r>
              <a:rPr lang="fr-FR" dirty="0"/>
              <a:t> </a:t>
            </a:r>
            <a:r>
              <a:rPr lang="fr-FR" dirty="0" err="1"/>
              <a:t>leave</a:t>
            </a:r>
            <a:r>
              <a:rPr lang="fr-FR" dirty="0"/>
              <a:t> the size </a:t>
            </a:r>
            <a:r>
              <a:rPr lang="fr-FR" dirty="0" err="1"/>
              <a:t>field</a:t>
            </a:r>
            <a:r>
              <a:rPr lang="fr-FR" dirty="0"/>
              <a:t> </a:t>
            </a:r>
            <a:r>
              <a:rPr lang="fr-FR" dirty="0" err="1"/>
              <a:t>empty</a:t>
            </a:r>
            <a:r>
              <a:rPr lang="fr-FR" dirty="0"/>
              <a:t>, the </a:t>
            </a:r>
            <a:r>
              <a:rPr lang="fr-FR" dirty="0" err="1"/>
              <a:t>array</a:t>
            </a:r>
            <a:r>
              <a:rPr lang="fr-FR" dirty="0"/>
              <a:t> </a:t>
            </a:r>
            <a:r>
              <a:rPr lang="fr-FR" dirty="0" err="1"/>
              <a:t>will</a:t>
            </a:r>
            <a:r>
              <a:rPr lang="fr-FR" dirty="0"/>
              <a:t> have the size of </a:t>
            </a:r>
            <a:r>
              <a:rPr lang="fr-FR" dirty="0" err="1"/>
              <a:t>number</a:t>
            </a:r>
            <a:r>
              <a:rPr lang="fr-FR" dirty="0"/>
              <a:t> of </a:t>
            </a:r>
            <a:r>
              <a:rPr lang="fr-FR" dirty="0" err="1"/>
              <a:t>elements</a:t>
            </a:r>
            <a:r>
              <a:rPr lang="fr-FR" dirty="0"/>
              <a:t> </a:t>
            </a:r>
            <a:r>
              <a:rPr lang="fr-FR" dirty="0" err="1"/>
              <a:t>you</a:t>
            </a:r>
            <a:r>
              <a:rPr lang="fr-FR" dirty="0"/>
              <a:t> </a:t>
            </a:r>
            <a:r>
              <a:rPr lang="fr-FR" dirty="0" err="1"/>
              <a:t>initialize</a:t>
            </a:r>
            <a:r>
              <a:rPr lang="fr-FR" dirty="0"/>
              <a:t> </a:t>
            </a:r>
            <a:r>
              <a:rPr lang="fr-FR" dirty="0" err="1"/>
              <a:t>it</a:t>
            </a:r>
            <a:r>
              <a:rPr lang="fr-FR" dirty="0"/>
              <a:t> </a:t>
            </a:r>
            <a:r>
              <a:rPr lang="fr-FR" dirty="0" err="1"/>
              <a:t>with</a:t>
            </a:r>
            <a:r>
              <a:rPr lang="fr-FR" dirty="0"/>
              <a:t>.</a:t>
            </a:r>
            <a:endParaRPr lang="fr-FR" sz="2400" dirty="0"/>
          </a:p>
          <a:p>
            <a:pPr marL="457200" lvl="1" indent="0">
              <a:buNone/>
            </a:pPr>
            <a:r>
              <a:rPr lang="fr-FR" sz="2400" dirty="0">
                <a:solidFill>
                  <a:schemeClr val="bg1"/>
                </a:solidFill>
                <a:ea typeface="+mn-lt"/>
                <a:cs typeface="+mn-lt"/>
              </a:rPr>
              <a:t>	double </a:t>
            </a:r>
            <a:r>
              <a:rPr lang="fr-FR" sz="2400" dirty="0" err="1">
                <a:solidFill>
                  <a:schemeClr val="bg1"/>
                </a:solidFill>
                <a:ea typeface="+mn-lt"/>
                <a:cs typeface="+mn-lt"/>
              </a:rPr>
              <a:t>example</a:t>
            </a:r>
            <a:r>
              <a:rPr lang="fr-FR" sz="2400" dirty="0">
                <a:solidFill>
                  <a:schemeClr val="bg1"/>
                </a:solidFill>
                <a:ea typeface="+mn-lt"/>
                <a:cs typeface="+mn-lt"/>
              </a:rPr>
              <a:t>[] = {3.4, 7.0, 50.0};</a:t>
            </a:r>
          </a:p>
          <a:p>
            <a:r>
              <a:rPr lang="fr-FR" dirty="0">
                <a:ea typeface="+mn-lt"/>
                <a:cs typeface="+mn-lt"/>
              </a:rPr>
              <a:t>So the </a:t>
            </a:r>
            <a:r>
              <a:rPr lang="fr-FR" dirty="0" err="1">
                <a:ea typeface="+mn-lt"/>
                <a:cs typeface="+mn-lt"/>
              </a:rPr>
              <a:t>above</a:t>
            </a:r>
            <a:r>
              <a:rPr lang="fr-FR" dirty="0">
                <a:ea typeface="+mn-lt"/>
                <a:cs typeface="+mn-lt"/>
              </a:rPr>
              <a:t> line </a:t>
            </a:r>
            <a:r>
              <a:rPr lang="fr-FR" dirty="0" err="1">
                <a:ea typeface="+mn-lt"/>
                <a:cs typeface="+mn-lt"/>
              </a:rPr>
              <a:t>would</a:t>
            </a:r>
            <a:r>
              <a:rPr lang="fr-FR" dirty="0">
                <a:ea typeface="+mn-lt"/>
                <a:cs typeface="+mn-lt"/>
              </a:rPr>
              <a:t> </a:t>
            </a:r>
            <a:r>
              <a:rPr lang="fr-FR" dirty="0" err="1">
                <a:ea typeface="+mn-lt"/>
                <a:cs typeface="+mn-lt"/>
              </a:rPr>
              <a:t>create</a:t>
            </a:r>
            <a:r>
              <a:rPr lang="fr-FR" dirty="0">
                <a:ea typeface="+mn-lt"/>
                <a:cs typeface="+mn-lt"/>
              </a:rPr>
              <a:t> an </a:t>
            </a:r>
            <a:r>
              <a:rPr lang="fr-FR" dirty="0" err="1">
                <a:ea typeface="+mn-lt"/>
                <a:cs typeface="+mn-lt"/>
              </a:rPr>
              <a:t>array</a:t>
            </a:r>
            <a:r>
              <a:rPr lang="fr-FR" dirty="0">
                <a:ea typeface="+mn-lt"/>
                <a:cs typeface="+mn-lt"/>
              </a:rPr>
              <a:t> of size 3.</a:t>
            </a:r>
            <a:endParaRPr lang="en-US" dirty="0"/>
          </a:p>
        </p:txBody>
      </p:sp>
    </p:spTree>
    <p:extLst>
      <p:ext uri="{BB962C8B-B14F-4D97-AF65-F5344CB8AC3E}">
        <p14:creationId xmlns:p14="http://schemas.microsoft.com/office/powerpoint/2010/main" val="2962670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10F4-4C43-4D04-BBA1-826CAD615209}"/>
              </a:ext>
            </a:extLst>
          </p:cNvPr>
          <p:cNvSpPr>
            <a:spLocks noGrp="1"/>
          </p:cNvSpPr>
          <p:nvPr>
            <p:ph type="title"/>
          </p:nvPr>
        </p:nvSpPr>
        <p:spPr/>
        <p:txBody>
          <a:bodyPr/>
          <a:lstStyle/>
          <a:p>
            <a:r>
              <a:rPr lang="en-US" sz="3600"/>
              <a:t>Arrays </a:t>
            </a:r>
            <a:endParaRPr lang="en-US"/>
          </a:p>
        </p:txBody>
      </p:sp>
      <p:sp>
        <p:nvSpPr>
          <p:cNvPr id="3" name="Content Placeholder 2">
            <a:extLst>
              <a:ext uri="{FF2B5EF4-FFF2-40B4-BE49-F238E27FC236}">
                <a16:creationId xmlns:a16="http://schemas.microsoft.com/office/drawing/2014/main" id="{B2B6531B-85AE-4D18-8BF7-0BF18ABF8E5F}"/>
              </a:ext>
            </a:extLst>
          </p:cNvPr>
          <p:cNvSpPr>
            <a:spLocks noGrp="1"/>
          </p:cNvSpPr>
          <p:nvPr>
            <p:ph idx="1"/>
          </p:nvPr>
        </p:nvSpPr>
        <p:spPr>
          <a:xfrm>
            <a:off x="1141412" y="1671419"/>
            <a:ext cx="10019861" cy="4759160"/>
          </a:xfrm>
        </p:spPr>
        <p:txBody>
          <a:bodyPr vert="horz" lIns="91440" tIns="45720" rIns="91440" bIns="45720" rtlCol="0" anchor="t">
            <a:normAutofit/>
          </a:bodyPr>
          <a:lstStyle/>
          <a:p>
            <a:pPr algn="just"/>
            <a:r>
              <a:rPr lang="en-US" dirty="0">
                <a:ea typeface="+mn-lt"/>
                <a:cs typeface="+mn-lt"/>
              </a:rPr>
              <a:t>The syntax to assign a value to a single element of an array is:</a:t>
            </a:r>
          </a:p>
          <a:p>
            <a:pPr marL="914400" lvl="2" indent="0" algn="just">
              <a:buNone/>
            </a:pPr>
            <a:r>
              <a:rPr lang="fr-FR" sz="2400" dirty="0">
                <a:solidFill>
                  <a:schemeClr val="bg1"/>
                </a:solidFill>
              </a:rPr>
              <a:t>double </a:t>
            </a:r>
            <a:r>
              <a:rPr lang="fr-FR" sz="2400" dirty="0" err="1">
                <a:solidFill>
                  <a:schemeClr val="bg1"/>
                </a:solidFill>
              </a:rPr>
              <a:t>example</a:t>
            </a:r>
            <a:r>
              <a:rPr lang="fr-FR" sz="2400" dirty="0">
                <a:solidFill>
                  <a:schemeClr val="bg1"/>
                </a:solidFill>
              </a:rPr>
              <a:t>[5] = {1000.0, 2.0, 3.4, 7.0, 880.0};</a:t>
            </a:r>
            <a:endParaRPr lang="en-US" sz="2400" dirty="0">
              <a:solidFill>
                <a:schemeClr val="bg1"/>
              </a:solidFill>
              <a:ea typeface="+mn-lt"/>
              <a:cs typeface="+mn-lt"/>
            </a:endParaRPr>
          </a:p>
          <a:p>
            <a:pPr marL="914400" lvl="2" indent="0" algn="just">
              <a:buNone/>
            </a:pPr>
            <a:r>
              <a:rPr lang="fr-FR" sz="2400" dirty="0" err="1">
                <a:solidFill>
                  <a:schemeClr val="bg1"/>
                </a:solidFill>
              </a:rPr>
              <a:t>example</a:t>
            </a:r>
            <a:r>
              <a:rPr lang="fr-FR" sz="2400" dirty="0">
                <a:solidFill>
                  <a:schemeClr val="bg1"/>
                </a:solidFill>
              </a:rPr>
              <a:t>[4] = 50.0;</a:t>
            </a:r>
            <a:endParaRPr lang="en-US" sz="2400" dirty="0">
              <a:ea typeface="+mn-lt"/>
              <a:cs typeface="+mn-lt"/>
            </a:endParaRPr>
          </a:p>
          <a:p>
            <a:pPr algn="just"/>
            <a:r>
              <a:rPr lang="en-US" dirty="0">
                <a:ea typeface="+mn-lt"/>
                <a:cs typeface="+mn-lt"/>
              </a:rPr>
              <a:t>Note that element numbering begins at 0, so in reality the above line is replacing the 5</a:t>
            </a:r>
            <a:r>
              <a:rPr lang="en-US" baseline="30000" dirty="0">
                <a:ea typeface="+mn-lt"/>
                <a:cs typeface="+mn-lt"/>
              </a:rPr>
              <a:t>th</a:t>
            </a:r>
            <a:r>
              <a:rPr lang="en-US" dirty="0">
                <a:ea typeface="+mn-lt"/>
                <a:cs typeface="+mn-lt"/>
              </a:rPr>
              <a:t> value (880.0) with 50.0</a:t>
            </a:r>
          </a:p>
          <a:p>
            <a:pPr algn="just"/>
            <a:endParaRPr lang="en-US" b="1" dirty="0"/>
          </a:p>
        </p:txBody>
      </p:sp>
      <p:pic>
        <p:nvPicPr>
          <p:cNvPr id="5" name="Picture 4">
            <a:extLst>
              <a:ext uri="{FF2B5EF4-FFF2-40B4-BE49-F238E27FC236}">
                <a16:creationId xmlns:a16="http://schemas.microsoft.com/office/drawing/2014/main" id="{CE99A519-D09A-43B1-BC6F-3E4E57163242}"/>
              </a:ext>
            </a:extLst>
          </p:cNvPr>
          <p:cNvPicPr>
            <a:picLocks noChangeAspect="1"/>
          </p:cNvPicPr>
          <p:nvPr/>
        </p:nvPicPr>
        <p:blipFill>
          <a:blip r:embed="rId2"/>
          <a:stretch>
            <a:fillRect/>
          </a:stretch>
        </p:blipFill>
        <p:spPr>
          <a:xfrm>
            <a:off x="2200664" y="4499798"/>
            <a:ext cx="7572846" cy="1373566"/>
          </a:xfrm>
          <a:prstGeom prst="rect">
            <a:avLst/>
          </a:prstGeom>
        </p:spPr>
      </p:pic>
    </p:spTree>
    <p:extLst>
      <p:ext uri="{BB962C8B-B14F-4D97-AF65-F5344CB8AC3E}">
        <p14:creationId xmlns:p14="http://schemas.microsoft.com/office/powerpoint/2010/main" val="2761381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10F4-4C43-4D04-BBA1-826CAD615209}"/>
              </a:ext>
            </a:extLst>
          </p:cNvPr>
          <p:cNvSpPr>
            <a:spLocks noGrp="1"/>
          </p:cNvSpPr>
          <p:nvPr>
            <p:ph type="title"/>
          </p:nvPr>
        </p:nvSpPr>
        <p:spPr>
          <a:xfrm>
            <a:off x="1255275" y="-234891"/>
            <a:ext cx="9905998" cy="1478570"/>
          </a:xfrm>
        </p:spPr>
        <p:txBody>
          <a:bodyPr/>
          <a:lstStyle/>
          <a:p>
            <a:r>
              <a:rPr lang="en-US" sz="3600" dirty="0"/>
              <a:t>Arrays </a:t>
            </a:r>
            <a:endParaRPr lang="en-US" dirty="0"/>
          </a:p>
        </p:txBody>
      </p:sp>
      <p:sp>
        <p:nvSpPr>
          <p:cNvPr id="3" name="Content Placeholder 2">
            <a:extLst>
              <a:ext uri="{FF2B5EF4-FFF2-40B4-BE49-F238E27FC236}">
                <a16:creationId xmlns:a16="http://schemas.microsoft.com/office/drawing/2014/main" id="{B2B6531B-85AE-4D18-8BF7-0BF18ABF8E5F}"/>
              </a:ext>
            </a:extLst>
          </p:cNvPr>
          <p:cNvSpPr>
            <a:spLocks noGrp="1"/>
          </p:cNvSpPr>
          <p:nvPr>
            <p:ph idx="1"/>
          </p:nvPr>
        </p:nvSpPr>
        <p:spPr>
          <a:xfrm>
            <a:off x="1255275" y="706684"/>
            <a:ext cx="10019861" cy="5878673"/>
          </a:xfrm>
        </p:spPr>
        <p:txBody>
          <a:bodyPr vert="horz" lIns="91440" tIns="45720" rIns="91440" bIns="45720" rtlCol="0" anchor="t">
            <a:normAutofit/>
          </a:bodyPr>
          <a:lstStyle/>
          <a:p>
            <a:pPr algn="just"/>
            <a:r>
              <a:rPr lang="en-US" dirty="0">
                <a:ea typeface="+mn-lt"/>
                <a:cs typeface="+mn-lt"/>
              </a:rPr>
              <a:t>Lastly, in order to use array elements, you can use the following syntax:</a:t>
            </a:r>
          </a:p>
          <a:p>
            <a:pPr marL="914400" lvl="2" indent="0" algn="just">
              <a:buNone/>
            </a:pPr>
            <a:r>
              <a:rPr lang="fr-FR" sz="2400" dirty="0">
                <a:solidFill>
                  <a:schemeClr val="bg1"/>
                </a:solidFill>
              </a:rPr>
              <a:t>double variable = </a:t>
            </a:r>
            <a:r>
              <a:rPr lang="fr-FR" sz="2400" dirty="0" err="1">
                <a:solidFill>
                  <a:schemeClr val="bg1"/>
                </a:solidFill>
              </a:rPr>
              <a:t>example</a:t>
            </a:r>
            <a:r>
              <a:rPr lang="fr-FR" sz="2400" dirty="0">
                <a:solidFill>
                  <a:schemeClr val="bg1"/>
                </a:solidFill>
              </a:rPr>
              <a:t>[0];</a:t>
            </a:r>
            <a:endParaRPr lang="en-US" sz="2400" dirty="0">
              <a:solidFill>
                <a:schemeClr val="bg1"/>
              </a:solidFill>
              <a:ea typeface="+mn-lt"/>
              <a:cs typeface="+mn-lt"/>
            </a:endParaRPr>
          </a:p>
          <a:p>
            <a:pPr algn="just"/>
            <a:r>
              <a:rPr lang="en-US" dirty="0">
                <a:ea typeface="+mn-lt"/>
                <a:cs typeface="+mn-lt"/>
              </a:rPr>
              <a:t>You would use the array name, followed directly by [&lt;element index&gt;]</a:t>
            </a:r>
          </a:p>
          <a:p>
            <a:pPr algn="just"/>
            <a:endParaRPr lang="en-US" b="1" dirty="0"/>
          </a:p>
        </p:txBody>
      </p:sp>
      <p:sp>
        <p:nvSpPr>
          <p:cNvPr id="8" name="TextBox 7">
            <a:extLst>
              <a:ext uri="{FF2B5EF4-FFF2-40B4-BE49-F238E27FC236}">
                <a16:creationId xmlns:a16="http://schemas.microsoft.com/office/drawing/2014/main" id="{EC23590C-8556-494C-BC4F-16E06C397059}"/>
              </a:ext>
            </a:extLst>
          </p:cNvPr>
          <p:cNvSpPr txBox="1"/>
          <p:nvPr/>
        </p:nvSpPr>
        <p:spPr>
          <a:xfrm>
            <a:off x="1702964" y="2358852"/>
            <a:ext cx="7180977" cy="4524315"/>
          </a:xfrm>
          <a:prstGeom prst="rect">
            <a:avLst/>
          </a:prstGeom>
          <a:noFill/>
        </p:spPr>
        <p:txBody>
          <a:bodyPr wrap="square" rtlCol="0">
            <a:spAutoFit/>
          </a:bodyPr>
          <a:lstStyle/>
          <a:p>
            <a:pPr marL="0" indent="0" algn="just">
              <a:buNone/>
            </a:pPr>
            <a:r>
              <a:rPr lang="en-US" dirty="0">
                <a:solidFill>
                  <a:schemeClr val="bg1"/>
                </a:solidFill>
                <a:ea typeface="+mn-lt"/>
                <a:cs typeface="+mn-lt"/>
              </a:rPr>
              <a:t>#include &lt;</a:t>
            </a:r>
            <a:r>
              <a:rPr lang="en-US" dirty="0" err="1">
                <a:solidFill>
                  <a:schemeClr val="bg1"/>
                </a:solidFill>
                <a:ea typeface="+mn-lt"/>
                <a:cs typeface="+mn-lt"/>
              </a:rPr>
              <a:t>stdio.h</a:t>
            </a:r>
            <a:r>
              <a:rPr lang="en-US" dirty="0">
                <a:solidFill>
                  <a:schemeClr val="bg1"/>
                </a:solidFill>
                <a:ea typeface="+mn-lt"/>
                <a:cs typeface="+mn-lt"/>
              </a:rPr>
              <a:t>&gt;</a:t>
            </a:r>
          </a:p>
          <a:p>
            <a:pPr marL="0" indent="0" algn="just">
              <a:buNone/>
            </a:pPr>
            <a:r>
              <a:rPr lang="en-US" dirty="0">
                <a:solidFill>
                  <a:schemeClr val="bg1"/>
                </a:solidFill>
                <a:ea typeface="+mn-lt"/>
                <a:cs typeface="+mn-lt"/>
              </a:rPr>
              <a:t>int main () {</a:t>
            </a:r>
          </a:p>
          <a:p>
            <a:pPr marL="0" indent="0" algn="just">
              <a:buNone/>
            </a:pPr>
            <a:endParaRPr lang="en-US" dirty="0">
              <a:solidFill>
                <a:schemeClr val="bg1"/>
              </a:solidFill>
              <a:ea typeface="+mn-lt"/>
              <a:cs typeface="+mn-lt"/>
            </a:endParaRPr>
          </a:p>
          <a:p>
            <a:pPr marL="0" indent="0" algn="just">
              <a:buNone/>
            </a:pPr>
            <a:r>
              <a:rPr lang="en-US" dirty="0">
                <a:solidFill>
                  <a:schemeClr val="bg1"/>
                </a:solidFill>
                <a:ea typeface="+mn-lt"/>
                <a:cs typeface="+mn-lt"/>
              </a:rPr>
              <a:t>   int n[ 10 ]; /* n is an array of 10 integers */</a:t>
            </a:r>
          </a:p>
          <a:p>
            <a:pPr marL="0" indent="0" algn="just">
              <a:buNone/>
            </a:pPr>
            <a:r>
              <a:rPr lang="en-US" dirty="0">
                <a:solidFill>
                  <a:schemeClr val="bg1"/>
                </a:solidFill>
                <a:ea typeface="+mn-lt"/>
                <a:cs typeface="+mn-lt"/>
              </a:rPr>
              <a:t>   int </a:t>
            </a:r>
            <a:r>
              <a:rPr lang="en-US" dirty="0" err="1">
                <a:solidFill>
                  <a:schemeClr val="bg1"/>
                </a:solidFill>
                <a:ea typeface="+mn-lt"/>
                <a:cs typeface="+mn-lt"/>
              </a:rPr>
              <a:t>i,j</a:t>
            </a:r>
            <a:r>
              <a:rPr lang="en-US" dirty="0">
                <a:solidFill>
                  <a:schemeClr val="bg1"/>
                </a:solidFill>
                <a:ea typeface="+mn-lt"/>
                <a:cs typeface="+mn-lt"/>
              </a:rPr>
              <a:t>;</a:t>
            </a:r>
          </a:p>
          <a:p>
            <a:pPr marL="0" indent="0" algn="just">
              <a:buNone/>
            </a:pPr>
            <a:r>
              <a:rPr lang="en-US" dirty="0">
                <a:solidFill>
                  <a:schemeClr val="bg1"/>
                </a:solidFill>
                <a:ea typeface="+mn-lt"/>
                <a:cs typeface="+mn-lt"/>
              </a:rPr>
              <a:t>   /* initialize elements of array n to 0 */         </a:t>
            </a:r>
          </a:p>
          <a:p>
            <a:pPr marL="0" indent="0" algn="just">
              <a:buNone/>
            </a:pPr>
            <a:r>
              <a:rPr lang="en-US" dirty="0">
                <a:solidFill>
                  <a:schemeClr val="bg1"/>
                </a:solidFill>
                <a:ea typeface="+mn-lt"/>
                <a:cs typeface="+mn-lt"/>
              </a:rPr>
              <a:t>   for ( </a:t>
            </a:r>
            <a:r>
              <a:rPr lang="en-US" dirty="0" err="1">
                <a:solidFill>
                  <a:schemeClr val="bg1"/>
                </a:solidFill>
                <a:ea typeface="+mn-lt"/>
                <a:cs typeface="+mn-lt"/>
              </a:rPr>
              <a:t>i</a:t>
            </a:r>
            <a:r>
              <a:rPr lang="en-US" dirty="0">
                <a:solidFill>
                  <a:schemeClr val="bg1"/>
                </a:solidFill>
                <a:ea typeface="+mn-lt"/>
                <a:cs typeface="+mn-lt"/>
              </a:rPr>
              <a:t> = 0; </a:t>
            </a:r>
            <a:r>
              <a:rPr lang="en-US" dirty="0" err="1">
                <a:solidFill>
                  <a:schemeClr val="bg1"/>
                </a:solidFill>
                <a:ea typeface="+mn-lt"/>
                <a:cs typeface="+mn-lt"/>
              </a:rPr>
              <a:t>i</a:t>
            </a:r>
            <a:r>
              <a:rPr lang="en-US" dirty="0">
                <a:solidFill>
                  <a:schemeClr val="bg1"/>
                </a:solidFill>
                <a:ea typeface="+mn-lt"/>
                <a:cs typeface="+mn-lt"/>
              </a:rPr>
              <a:t> &lt; 10; </a:t>
            </a:r>
            <a:r>
              <a:rPr lang="en-US" dirty="0" err="1">
                <a:solidFill>
                  <a:schemeClr val="bg1"/>
                </a:solidFill>
                <a:ea typeface="+mn-lt"/>
                <a:cs typeface="+mn-lt"/>
              </a:rPr>
              <a:t>i</a:t>
            </a:r>
            <a:r>
              <a:rPr lang="en-US" dirty="0">
                <a:solidFill>
                  <a:schemeClr val="bg1"/>
                </a:solidFill>
                <a:ea typeface="+mn-lt"/>
                <a:cs typeface="+mn-lt"/>
              </a:rPr>
              <a:t>++ ) {</a:t>
            </a:r>
          </a:p>
          <a:p>
            <a:pPr marL="0" indent="0" algn="just">
              <a:buNone/>
            </a:pPr>
            <a:r>
              <a:rPr lang="en-US" dirty="0">
                <a:solidFill>
                  <a:schemeClr val="bg1"/>
                </a:solidFill>
                <a:ea typeface="+mn-lt"/>
                <a:cs typeface="+mn-lt"/>
              </a:rPr>
              <a:t>      n[ </a:t>
            </a:r>
            <a:r>
              <a:rPr lang="en-US" dirty="0" err="1">
                <a:solidFill>
                  <a:schemeClr val="bg1"/>
                </a:solidFill>
                <a:ea typeface="+mn-lt"/>
                <a:cs typeface="+mn-lt"/>
              </a:rPr>
              <a:t>i</a:t>
            </a:r>
            <a:r>
              <a:rPr lang="en-US" dirty="0">
                <a:solidFill>
                  <a:schemeClr val="bg1"/>
                </a:solidFill>
                <a:ea typeface="+mn-lt"/>
                <a:cs typeface="+mn-lt"/>
              </a:rPr>
              <a:t> ] = </a:t>
            </a:r>
            <a:r>
              <a:rPr lang="en-US" dirty="0" err="1">
                <a:solidFill>
                  <a:schemeClr val="bg1"/>
                </a:solidFill>
                <a:ea typeface="+mn-lt"/>
                <a:cs typeface="+mn-lt"/>
              </a:rPr>
              <a:t>i</a:t>
            </a:r>
            <a:r>
              <a:rPr lang="en-US" dirty="0">
                <a:solidFill>
                  <a:schemeClr val="bg1"/>
                </a:solidFill>
                <a:ea typeface="+mn-lt"/>
                <a:cs typeface="+mn-lt"/>
              </a:rPr>
              <a:t> + 100; /* set element at location </a:t>
            </a:r>
            <a:r>
              <a:rPr lang="en-US" dirty="0" err="1">
                <a:solidFill>
                  <a:schemeClr val="bg1"/>
                </a:solidFill>
                <a:ea typeface="+mn-lt"/>
                <a:cs typeface="+mn-lt"/>
              </a:rPr>
              <a:t>i</a:t>
            </a:r>
            <a:r>
              <a:rPr lang="en-US" dirty="0">
                <a:solidFill>
                  <a:schemeClr val="bg1"/>
                </a:solidFill>
                <a:ea typeface="+mn-lt"/>
                <a:cs typeface="+mn-lt"/>
              </a:rPr>
              <a:t> to </a:t>
            </a:r>
            <a:r>
              <a:rPr lang="en-US" dirty="0" err="1">
                <a:solidFill>
                  <a:schemeClr val="bg1"/>
                </a:solidFill>
                <a:ea typeface="+mn-lt"/>
                <a:cs typeface="+mn-lt"/>
              </a:rPr>
              <a:t>i</a:t>
            </a:r>
            <a:r>
              <a:rPr lang="en-US" dirty="0">
                <a:solidFill>
                  <a:schemeClr val="bg1"/>
                </a:solidFill>
                <a:ea typeface="+mn-lt"/>
                <a:cs typeface="+mn-lt"/>
              </a:rPr>
              <a:t> + 100 */</a:t>
            </a:r>
          </a:p>
          <a:p>
            <a:pPr marL="0" indent="0" algn="just">
              <a:buNone/>
            </a:pPr>
            <a:r>
              <a:rPr lang="en-US" dirty="0">
                <a:solidFill>
                  <a:schemeClr val="bg1"/>
                </a:solidFill>
                <a:ea typeface="+mn-lt"/>
                <a:cs typeface="+mn-lt"/>
              </a:rPr>
              <a:t>   }</a:t>
            </a:r>
          </a:p>
          <a:p>
            <a:pPr marL="0" indent="0" algn="just">
              <a:buNone/>
            </a:pPr>
            <a:r>
              <a:rPr lang="en-US" dirty="0">
                <a:solidFill>
                  <a:schemeClr val="bg1"/>
                </a:solidFill>
                <a:ea typeface="+mn-lt"/>
                <a:cs typeface="+mn-lt"/>
              </a:rPr>
              <a:t>   /* output each array element's value */</a:t>
            </a:r>
          </a:p>
          <a:p>
            <a:pPr marL="0" indent="0" algn="just">
              <a:buNone/>
            </a:pPr>
            <a:r>
              <a:rPr lang="en-US" dirty="0">
                <a:solidFill>
                  <a:schemeClr val="bg1"/>
                </a:solidFill>
                <a:ea typeface="+mn-lt"/>
                <a:cs typeface="+mn-lt"/>
              </a:rPr>
              <a:t>   for (j = 0; j &lt; 10; </a:t>
            </a:r>
            <a:r>
              <a:rPr lang="en-US" dirty="0" err="1">
                <a:solidFill>
                  <a:schemeClr val="bg1"/>
                </a:solidFill>
                <a:ea typeface="+mn-lt"/>
                <a:cs typeface="+mn-lt"/>
              </a:rPr>
              <a:t>j++</a:t>
            </a:r>
            <a:r>
              <a:rPr lang="en-US" dirty="0">
                <a:solidFill>
                  <a:schemeClr val="bg1"/>
                </a:solidFill>
                <a:ea typeface="+mn-lt"/>
                <a:cs typeface="+mn-lt"/>
              </a:rPr>
              <a:t> ) {</a:t>
            </a:r>
          </a:p>
          <a:p>
            <a:pPr marL="0" indent="0" algn="just">
              <a:buNone/>
            </a:pPr>
            <a:r>
              <a:rPr lang="en-US" dirty="0">
                <a:solidFill>
                  <a:schemeClr val="bg1"/>
                </a:solidFill>
                <a:ea typeface="+mn-lt"/>
                <a:cs typeface="+mn-lt"/>
              </a:rPr>
              <a:t>      </a:t>
            </a:r>
            <a:r>
              <a:rPr lang="en-US" dirty="0" err="1">
                <a:solidFill>
                  <a:schemeClr val="bg1"/>
                </a:solidFill>
                <a:ea typeface="+mn-lt"/>
                <a:cs typeface="+mn-lt"/>
              </a:rPr>
              <a:t>printf</a:t>
            </a:r>
            <a:r>
              <a:rPr lang="en-US" dirty="0">
                <a:solidFill>
                  <a:schemeClr val="bg1"/>
                </a:solidFill>
                <a:ea typeface="+mn-lt"/>
                <a:cs typeface="+mn-lt"/>
              </a:rPr>
              <a:t>("Element[%d] = %d\n", j, n[j] );</a:t>
            </a:r>
          </a:p>
          <a:p>
            <a:pPr marL="0" indent="0" algn="just">
              <a:buNone/>
            </a:pPr>
            <a:r>
              <a:rPr lang="en-US" dirty="0">
                <a:solidFill>
                  <a:schemeClr val="bg1"/>
                </a:solidFill>
                <a:ea typeface="+mn-lt"/>
                <a:cs typeface="+mn-lt"/>
              </a:rPr>
              <a:t>   }</a:t>
            </a:r>
          </a:p>
          <a:p>
            <a:pPr marL="0" indent="0" algn="just">
              <a:buNone/>
            </a:pPr>
            <a:r>
              <a:rPr lang="en-US" dirty="0">
                <a:solidFill>
                  <a:schemeClr val="bg1"/>
                </a:solidFill>
                <a:ea typeface="+mn-lt"/>
                <a:cs typeface="+mn-lt"/>
              </a:rPr>
              <a:t>   return 0;</a:t>
            </a:r>
          </a:p>
          <a:p>
            <a:pPr marL="0" indent="0" algn="just">
              <a:buNone/>
            </a:pPr>
            <a:r>
              <a:rPr lang="en-US" dirty="0">
                <a:solidFill>
                  <a:schemeClr val="bg1"/>
                </a:solidFill>
                <a:ea typeface="+mn-lt"/>
                <a:cs typeface="+mn-lt"/>
              </a:rPr>
              <a:t>}</a:t>
            </a:r>
          </a:p>
          <a:p>
            <a:endParaRPr lang="en-US" dirty="0"/>
          </a:p>
        </p:txBody>
      </p:sp>
    </p:spTree>
    <p:extLst>
      <p:ext uri="{BB962C8B-B14F-4D97-AF65-F5344CB8AC3E}">
        <p14:creationId xmlns:p14="http://schemas.microsoft.com/office/powerpoint/2010/main" val="1266854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9B155-D1D4-4A52-80FE-E58A98E73F5F}"/>
              </a:ext>
            </a:extLst>
          </p:cNvPr>
          <p:cNvSpPr>
            <a:spLocks noGrp="1"/>
          </p:cNvSpPr>
          <p:nvPr>
            <p:ph type="title"/>
          </p:nvPr>
        </p:nvSpPr>
        <p:spPr/>
        <p:txBody>
          <a:bodyPr/>
          <a:lstStyle/>
          <a:p>
            <a:r>
              <a:rPr lang="en-US" sz="3600" dirty="0"/>
              <a:t>Functions</a:t>
            </a:r>
            <a:br>
              <a:rPr lang="en-US" sz="3600" dirty="0"/>
            </a:br>
            <a:endParaRPr lang="en-US" dirty="0"/>
          </a:p>
        </p:txBody>
      </p:sp>
      <p:sp>
        <p:nvSpPr>
          <p:cNvPr id="3" name="Content Placeholder 2">
            <a:extLst>
              <a:ext uri="{FF2B5EF4-FFF2-40B4-BE49-F238E27FC236}">
                <a16:creationId xmlns:a16="http://schemas.microsoft.com/office/drawing/2014/main" id="{A08FA7A5-EE4C-4F49-AA9D-4C8DECE93AF0}"/>
              </a:ext>
            </a:extLst>
          </p:cNvPr>
          <p:cNvSpPr>
            <a:spLocks noGrp="1"/>
          </p:cNvSpPr>
          <p:nvPr>
            <p:ph idx="1"/>
          </p:nvPr>
        </p:nvSpPr>
        <p:spPr>
          <a:xfrm>
            <a:off x="1141412" y="1569977"/>
            <a:ext cx="9905999" cy="4788877"/>
          </a:xfrm>
        </p:spPr>
        <p:txBody>
          <a:bodyPr/>
          <a:lstStyle/>
          <a:p>
            <a:r>
              <a:rPr lang="en-US" b="0" i="0" dirty="0">
                <a:effectLst/>
              </a:rPr>
              <a:t>A function is a group of statements that together perform a task. Every C program has at least one function, which is main(), and all the most trivial programs can define additional functions.</a:t>
            </a:r>
          </a:p>
          <a:p>
            <a:r>
              <a:rPr lang="en-US" b="0" i="0" dirty="0">
                <a:effectLst/>
              </a:rPr>
              <a:t>You can divide up your code into separate functions. How you divide up your code among different functions is up to you, but logically the division is such that each function performs a specific task.</a:t>
            </a:r>
            <a:endParaRPr lang="en-US" dirty="0"/>
          </a:p>
          <a:p>
            <a:r>
              <a:rPr lang="en-US" b="0" i="0" dirty="0">
                <a:effectLst/>
              </a:rPr>
              <a:t>A function </a:t>
            </a:r>
            <a:r>
              <a:rPr lang="en-US" b="1" i="0" dirty="0">
                <a:effectLst/>
              </a:rPr>
              <a:t>declaration</a:t>
            </a:r>
            <a:r>
              <a:rPr lang="en-US" b="0" i="0" dirty="0">
                <a:effectLst/>
              </a:rPr>
              <a:t> tells the compiler about a function's name, return type, and parameters. A function </a:t>
            </a:r>
            <a:r>
              <a:rPr lang="en-US" b="1" i="0" dirty="0">
                <a:effectLst/>
              </a:rPr>
              <a:t>definition</a:t>
            </a:r>
            <a:r>
              <a:rPr lang="en-US" b="0" i="0" dirty="0">
                <a:effectLst/>
              </a:rPr>
              <a:t> provides the actual body of the function.</a:t>
            </a:r>
            <a:endParaRPr lang="en-US" dirty="0"/>
          </a:p>
        </p:txBody>
      </p:sp>
    </p:spTree>
    <p:extLst>
      <p:ext uri="{BB962C8B-B14F-4D97-AF65-F5344CB8AC3E}">
        <p14:creationId xmlns:p14="http://schemas.microsoft.com/office/powerpoint/2010/main" val="1814470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9B155-D1D4-4A52-80FE-E58A98E73F5F}"/>
              </a:ext>
            </a:extLst>
          </p:cNvPr>
          <p:cNvSpPr>
            <a:spLocks noGrp="1"/>
          </p:cNvSpPr>
          <p:nvPr>
            <p:ph type="title"/>
          </p:nvPr>
        </p:nvSpPr>
        <p:spPr/>
        <p:txBody>
          <a:bodyPr/>
          <a:lstStyle/>
          <a:p>
            <a:r>
              <a:rPr lang="en-US" sz="3600" dirty="0"/>
              <a:t>Functions</a:t>
            </a:r>
            <a:br>
              <a:rPr lang="en-US" sz="3600" dirty="0"/>
            </a:br>
            <a:endParaRPr lang="en-US" dirty="0"/>
          </a:p>
        </p:txBody>
      </p:sp>
      <p:sp>
        <p:nvSpPr>
          <p:cNvPr id="3" name="Content Placeholder 2">
            <a:extLst>
              <a:ext uri="{FF2B5EF4-FFF2-40B4-BE49-F238E27FC236}">
                <a16:creationId xmlns:a16="http://schemas.microsoft.com/office/drawing/2014/main" id="{A08FA7A5-EE4C-4F49-AA9D-4C8DECE93AF0}"/>
              </a:ext>
            </a:extLst>
          </p:cNvPr>
          <p:cNvSpPr>
            <a:spLocks noGrp="1"/>
          </p:cNvSpPr>
          <p:nvPr>
            <p:ph idx="1"/>
          </p:nvPr>
        </p:nvSpPr>
        <p:spPr>
          <a:xfrm>
            <a:off x="1141412" y="1569978"/>
            <a:ext cx="9905999" cy="4897934"/>
          </a:xfrm>
        </p:spPr>
        <p:txBody>
          <a:bodyPr>
            <a:normAutofit/>
          </a:bodyPr>
          <a:lstStyle/>
          <a:p>
            <a:r>
              <a:rPr lang="en-US" dirty="0"/>
              <a:t>The syntax for defining a function is as follows:</a:t>
            </a:r>
          </a:p>
          <a:p>
            <a:pPr marL="914400" lvl="2" indent="0">
              <a:buNone/>
            </a:pPr>
            <a:r>
              <a:rPr lang="en-US" sz="2400" dirty="0">
                <a:solidFill>
                  <a:schemeClr val="bg1"/>
                </a:solidFill>
              </a:rPr>
              <a:t>&lt;</a:t>
            </a:r>
            <a:r>
              <a:rPr lang="en-US" sz="2400" dirty="0" err="1">
                <a:solidFill>
                  <a:schemeClr val="bg1"/>
                </a:solidFill>
              </a:rPr>
              <a:t>return_type</a:t>
            </a:r>
            <a:r>
              <a:rPr lang="en-US" sz="2400" dirty="0">
                <a:solidFill>
                  <a:schemeClr val="bg1"/>
                </a:solidFill>
              </a:rPr>
              <a:t>&gt; &lt;</a:t>
            </a:r>
            <a:r>
              <a:rPr lang="en-US" sz="2400" dirty="0" err="1">
                <a:solidFill>
                  <a:schemeClr val="bg1"/>
                </a:solidFill>
              </a:rPr>
              <a:t>function_name</a:t>
            </a:r>
            <a:r>
              <a:rPr lang="en-US" sz="2400" dirty="0">
                <a:solidFill>
                  <a:schemeClr val="bg1"/>
                </a:solidFill>
              </a:rPr>
              <a:t>&gt; ( parameter list ) {</a:t>
            </a:r>
          </a:p>
          <a:p>
            <a:pPr marL="914400" lvl="2" indent="0">
              <a:buNone/>
            </a:pPr>
            <a:r>
              <a:rPr lang="en-US" sz="2400" dirty="0">
                <a:solidFill>
                  <a:schemeClr val="bg1"/>
                </a:solidFill>
              </a:rPr>
              <a:t>   body of the function;</a:t>
            </a:r>
          </a:p>
          <a:p>
            <a:pPr marL="914400" lvl="2" indent="0">
              <a:buNone/>
            </a:pPr>
            <a:r>
              <a:rPr lang="en-US" sz="2400" dirty="0">
                <a:solidFill>
                  <a:schemeClr val="bg1"/>
                </a:solidFill>
              </a:rPr>
              <a:t>}</a:t>
            </a:r>
          </a:p>
          <a:p>
            <a:r>
              <a:rPr lang="en-US" dirty="0"/>
              <a:t>Parameters − A parameter is like a placeholder. When a function is called, you can pass a value to the parameter. This value is referred to as the actual parameter or argument. The parameter list refers to the type, order, and number of the parameters of a function. Parameters are optional; that is, a function may contain no parameters.</a:t>
            </a:r>
          </a:p>
        </p:txBody>
      </p:sp>
    </p:spTree>
    <p:extLst>
      <p:ext uri="{BB962C8B-B14F-4D97-AF65-F5344CB8AC3E}">
        <p14:creationId xmlns:p14="http://schemas.microsoft.com/office/powerpoint/2010/main" val="2481079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9B155-D1D4-4A52-80FE-E58A98E73F5F}"/>
              </a:ext>
            </a:extLst>
          </p:cNvPr>
          <p:cNvSpPr>
            <a:spLocks noGrp="1"/>
          </p:cNvSpPr>
          <p:nvPr>
            <p:ph type="title"/>
          </p:nvPr>
        </p:nvSpPr>
        <p:spPr/>
        <p:txBody>
          <a:bodyPr/>
          <a:lstStyle/>
          <a:p>
            <a:r>
              <a:rPr lang="en-US" sz="3600" dirty="0"/>
              <a:t>Functions</a:t>
            </a:r>
            <a:br>
              <a:rPr lang="en-US" sz="3600" dirty="0"/>
            </a:br>
            <a:endParaRPr lang="en-US" dirty="0"/>
          </a:p>
        </p:txBody>
      </p:sp>
      <p:sp>
        <p:nvSpPr>
          <p:cNvPr id="3" name="Content Placeholder 2">
            <a:extLst>
              <a:ext uri="{FF2B5EF4-FFF2-40B4-BE49-F238E27FC236}">
                <a16:creationId xmlns:a16="http://schemas.microsoft.com/office/drawing/2014/main" id="{A08FA7A5-EE4C-4F49-AA9D-4C8DECE93AF0}"/>
              </a:ext>
            </a:extLst>
          </p:cNvPr>
          <p:cNvSpPr>
            <a:spLocks noGrp="1"/>
          </p:cNvSpPr>
          <p:nvPr>
            <p:ph idx="1"/>
          </p:nvPr>
        </p:nvSpPr>
        <p:spPr>
          <a:xfrm>
            <a:off x="2005478" y="1528033"/>
            <a:ext cx="9905999" cy="4931490"/>
          </a:xfrm>
        </p:spPr>
        <p:txBody>
          <a:bodyPr>
            <a:normAutofit fontScale="92500" lnSpcReduction="10000"/>
          </a:bodyPr>
          <a:lstStyle/>
          <a:p>
            <a:pPr marL="0" indent="0">
              <a:buNone/>
            </a:pPr>
            <a:r>
              <a:rPr lang="en-US" dirty="0">
                <a:solidFill>
                  <a:schemeClr val="bg1"/>
                </a:solidFill>
              </a:rPr>
              <a:t>/* function returning the max between two numbers */</a:t>
            </a:r>
          </a:p>
          <a:p>
            <a:pPr marL="0" indent="0">
              <a:buNone/>
            </a:pPr>
            <a:r>
              <a:rPr lang="en-US" dirty="0">
                <a:solidFill>
                  <a:schemeClr val="bg1"/>
                </a:solidFill>
              </a:rPr>
              <a:t>int max(int num1, int num2) {</a:t>
            </a:r>
          </a:p>
          <a:p>
            <a:pPr marL="0" indent="0">
              <a:buNone/>
            </a:pPr>
            <a:r>
              <a:rPr lang="en-US" dirty="0">
                <a:solidFill>
                  <a:schemeClr val="bg1"/>
                </a:solidFill>
              </a:rPr>
              <a:t>   /* local variable declaration */</a:t>
            </a:r>
          </a:p>
          <a:p>
            <a:pPr marL="0" indent="0">
              <a:buNone/>
            </a:pPr>
            <a:r>
              <a:rPr lang="en-US" dirty="0">
                <a:solidFill>
                  <a:schemeClr val="bg1"/>
                </a:solidFill>
              </a:rPr>
              <a:t>   int result;</a:t>
            </a:r>
          </a:p>
          <a:p>
            <a:pPr marL="0" indent="0">
              <a:buNone/>
            </a:pPr>
            <a:r>
              <a:rPr lang="en-US" dirty="0">
                <a:solidFill>
                  <a:schemeClr val="bg1"/>
                </a:solidFill>
              </a:rPr>
              <a:t>   if (num1 &gt; num2)</a:t>
            </a:r>
          </a:p>
          <a:p>
            <a:pPr marL="0" indent="0">
              <a:buNone/>
            </a:pPr>
            <a:r>
              <a:rPr lang="en-US" dirty="0">
                <a:solidFill>
                  <a:schemeClr val="bg1"/>
                </a:solidFill>
              </a:rPr>
              <a:t>      result = num1;</a:t>
            </a:r>
          </a:p>
          <a:p>
            <a:pPr marL="0" indent="0">
              <a:buNone/>
            </a:pPr>
            <a:r>
              <a:rPr lang="en-US" dirty="0">
                <a:solidFill>
                  <a:schemeClr val="bg1"/>
                </a:solidFill>
              </a:rPr>
              <a:t>   else</a:t>
            </a:r>
          </a:p>
          <a:p>
            <a:pPr marL="0" indent="0">
              <a:buNone/>
            </a:pPr>
            <a:r>
              <a:rPr lang="en-US" dirty="0">
                <a:solidFill>
                  <a:schemeClr val="bg1"/>
                </a:solidFill>
              </a:rPr>
              <a:t>      result = num2;</a:t>
            </a:r>
          </a:p>
          <a:p>
            <a:pPr marL="0" indent="0">
              <a:buNone/>
            </a:pPr>
            <a:r>
              <a:rPr lang="en-US" dirty="0">
                <a:solidFill>
                  <a:schemeClr val="bg1"/>
                </a:solidFill>
              </a:rPr>
              <a:t>   return result; </a:t>
            </a:r>
          </a:p>
          <a:p>
            <a:pPr marL="0" indent="0">
              <a:buNone/>
            </a:pPr>
            <a:r>
              <a:rPr lang="en-US" dirty="0">
                <a:solidFill>
                  <a:schemeClr val="bg1"/>
                </a:solidFill>
              </a:rPr>
              <a:t>}</a:t>
            </a:r>
          </a:p>
        </p:txBody>
      </p:sp>
    </p:spTree>
    <p:extLst>
      <p:ext uri="{BB962C8B-B14F-4D97-AF65-F5344CB8AC3E}">
        <p14:creationId xmlns:p14="http://schemas.microsoft.com/office/powerpoint/2010/main" val="278691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15530-0332-41BF-A34D-6E56E47A0A87}"/>
              </a:ext>
            </a:extLst>
          </p:cNvPr>
          <p:cNvSpPr>
            <a:spLocks noGrp="1"/>
          </p:cNvSpPr>
          <p:nvPr>
            <p:ph type="title"/>
          </p:nvPr>
        </p:nvSpPr>
        <p:spPr/>
        <p:txBody>
          <a:bodyPr/>
          <a:lstStyle/>
          <a:p>
            <a:r>
              <a:rPr lang="en-US" sz="3600" dirty="0"/>
              <a:t>Compilation </a:t>
            </a:r>
            <a:br>
              <a:rPr lang="en-US" sz="3600" dirty="0"/>
            </a:br>
            <a:endParaRPr lang="en-US" dirty="0"/>
          </a:p>
        </p:txBody>
      </p:sp>
      <p:sp>
        <p:nvSpPr>
          <p:cNvPr id="3" name="Content Placeholder 2">
            <a:extLst>
              <a:ext uri="{FF2B5EF4-FFF2-40B4-BE49-F238E27FC236}">
                <a16:creationId xmlns:a16="http://schemas.microsoft.com/office/drawing/2014/main" id="{716C10C5-782C-454B-B582-D76D8C5D0056}"/>
              </a:ext>
            </a:extLst>
          </p:cNvPr>
          <p:cNvSpPr>
            <a:spLocks noGrp="1"/>
          </p:cNvSpPr>
          <p:nvPr>
            <p:ph idx="1"/>
          </p:nvPr>
        </p:nvSpPr>
        <p:spPr>
          <a:xfrm>
            <a:off x="1141412" y="1510018"/>
            <a:ext cx="9905999" cy="4281183"/>
          </a:xfrm>
        </p:spPr>
        <p:txBody>
          <a:bodyPr/>
          <a:lstStyle/>
          <a:p>
            <a:r>
              <a:rPr lang="en-US" dirty="0"/>
              <a:t>Compiling is the transformation from Source Code (human readable) into machine code (computer executable). A compiler is a program. A compiler takes the recipe (code) for a new program (written in a high level language) and transforms this Code into a new language (Machine Language) that can be understood by the computer itself. This "machine language" is difficult to impossible for humans to read and understand (much less debug and maintain), thus the need for "high level languages" such as C.</a:t>
            </a:r>
            <a:endParaRPr lang="en-US" dirty="0">
              <a:solidFill>
                <a:schemeClr val="bg1"/>
              </a:solidFill>
            </a:endParaRPr>
          </a:p>
        </p:txBody>
      </p:sp>
    </p:spTree>
    <p:extLst>
      <p:ext uri="{BB962C8B-B14F-4D97-AF65-F5344CB8AC3E}">
        <p14:creationId xmlns:p14="http://schemas.microsoft.com/office/powerpoint/2010/main" val="994267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9B155-D1D4-4A52-80FE-E58A98E73F5F}"/>
              </a:ext>
            </a:extLst>
          </p:cNvPr>
          <p:cNvSpPr>
            <a:spLocks noGrp="1"/>
          </p:cNvSpPr>
          <p:nvPr>
            <p:ph type="title"/>
          </p:nvPr>
        </p:nvSpPr>
        <p:spPr/>
        <p:txBody>
          <a:bodyPr/>
          <a:lstStyle/>
          <a:p>
            <a:r>
              <a:rPr lang="en-US" sz="3600" dirty="0"/>
              <a:t>Functions</a:t>
            </a:r>
            <a:br>
              <a:rPr lang="en-US" sz="3600" dirty="0"/>
            </a:br>
            <a:endParaRPr lang="en-US" dirty="0"/>
          </a:p>
        </p:txBody>
      </p:sp>
      <p:sp>
        <p:nvSpPr>
          <p:cNvPr id="3" name="Content Placeholder 2">
            <a:extLst>
              <a:ext uri="{FF2B5EF4-FFF2-40B4-BE49-F238E27FC236}">
                <a16:creationId xmlns:a16="http://schemas.microsoft.com/office/drawing/2014/main" id="{A08FA7A5-EE4C-4F49-AA9D-4C8DECE93AF0}"/>
              </a:ext>
            </a:extLst>
          </p:cNvPr>
          <p:cNvSpPr>
            <a:spLocks noGrp="1"/>
          </p:cNvSpPr>
          <p:nvPr>
            <p:ph idx="1"/>
          </p:nvPr>
        </p:nvSpPr>
        <p:spPr>
          <a:xfrm>
            <a:off x="1141412" y="1569977"/>
            <a:ext cx="9905999" cy="4872768"/>
          </a:xfrm>
        </p:spPr>
        <p:txBody>
          <a:bodyPr>
            <a:normAutofit/>
          </a:bodyPr>
          <a:lstStyle/>
          <a:p>
            <a:r>
              <a:rPr lang="en-US" dirty="0"/>
              <a:t>A function declaration tells the compiler about a function name and how to call the function. The actual body of the function can be defined separately.</a:t>
            </a:r>
          </a:p>
          <a:p>
            <a:r>
              <a:rPr lang="en-US" dirty="0"/>
              <a:t>A function declaration has the following parts −</a:t>
            </a:r>
          </a:p>
          <a:p>
            <a:pPr marL="0" indent="0">
              <a:buNone/>
            </a:pPr>
            <a:r>
              <a:rPr lang="en-US" dirty="0"/>
              <a:t>		</a:t>
            </a:r>
            <a:r>
              <a:rPr lang="en-US" dirty="0">
                <a:solidFill>
                  <a:schemeClr val="bg1"/>
                </a:solidFill>
              </a:rPr>
              <a:t>&lt;</a:t>
            </a:r>
            <a:r>
              <a:rPr lang="en-US" dirty="0" err="1">
                <a:solidFill>
                  <a:schemeClr val="bg1"/>
                </a:solidFill>
              </a:rPr>
              <a:t>return_type</a:t>
            </a:r>
            <a:r>
              <a:rPr lang="en-US" dirty="0">
                <a:solidFill>
                  <a:schemeClr val="bg1"/>
                </a:solidFill>
              </a:rPr>
              <a:t>&gt; &lt;</a:t>
            </a:r>
            <a:r>
              <a:rPr lang="en-US" dirty="0" err="1">
                <a:solidFill>
                  <a:schemeClr val="bg1"/>
                </a:solidFill>
              </a:rPr>
              <a:t>function_name</a:t>
            </a:r>
            <a:r>
              <a:rPr lang="en-US" dirty="0">
                <a:solidFill>
                  <a:schemeClr val="bg1"/>
                </a:solidFill>
              </a:rPr>
              <a:t>&gt;( parameter list );</a:t>
            </a:r>
          </a:p>
          <a:p>
            <a:r>
              <a:rPr lang="en-US" dirty="0"/>
              <a:t>For the previously defined function max(), the function declaration is as follows:</a:t>
            </a:r>
          </a:p>
          <a:p>
            <a:pPr marL="0" indent="0">
              <a:buNone/>
            </a:pPr>
            <a:r>
              <a:rPr lang="en-US" dirty="0"/>
              <a:t>		</a:t>
            </a:r>
            <a:r>
              <a:rPr lang="en-US" dirty="0">
                <a:solidFill>
                  <a:schemeClr val="bg1"/>
                </a:solidFill>
              </a:rPr>
              <a:t>int max(int num1, int num2);</a:t>
            </a:r>
          </a:p>
          <a:p>
            <a:r>
              <a:rPr lang="en-US" dirty="0"/>
              <a:t>Header files are commonly used to store function declarations.</a:t>
            </a:r>
          </a:p>
        </p:txBody>
      </p:sp>
    </p:spTree>
    <p:extLst>
      <p:ext uri="{BB962C8B-B14F-4D97-AF65-F5344CB8AC3E}">
        <p14:creationId xmlns:p14="http://schemas.microsoft.com/office/powerpoint/2010/main" val="2764817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9B155-D1D4-4A52-80FE-E58A98E73F5F}"/>
              </a:ext>
            </a:extLst>
          </p:cNvPr>
          <p:cNvSpPr>
            <a:spLocks noGrp="1"/>
          </p:cNvSpPr>
          <p:nvPr>
            <p:ph type="title"/>
          </p:nvPr>
        </p:nvSpPr>
        <p:spPr/>
        <p:txBody>
          <a:bodyPr/>
          <a:lstStyle/>
          <a:p>
            <a:r>
              <a:rPr lang="en-US" sz="3600" dirty="0"/>
              <a:t>Functions</a:t>
            </a:r>
            <a:br>
              <a:rPr lang="en-US" sz="3600" dirty="0"/>
            </a:br>
            <a:endParaRPr lang="en-US" dirty="0"/>
          </a:p>
        </p:txBody>
      </p:sp>
      <p:sp>
        <p:nvSpPr>
          <p:cNvPr id="3" name="Content Placeholder 2">
            <a:extLst>
              <a:ext uri="{FF2B5EF4-FFF2-40B4-BE49-F238E27FC236}">
                <a16:creationId xmlns:a16="http://schemas.microsoft.com/office/drawing/2014/main" id="{A08FA7A5-EE4C-4F49-AA9D-4C8DECE93AF0}"/>
              </a:ext>
            </a:extLst>
          </p:cNvPr>
          <p:cNvSpPr>
            <a:spLocks noGrp="1"/>
          </p:cNvSpPr>
          <p:nvPr>
            <p:ph idx="1"/>
          </p:nvPr>
        </p:nvSpPr>
        <p:spPr>
          <a:xfrm>
            <a:off x="1141412" y="1569978"/>
            <a:ext cx="9905999" cy="4411372"/>
          </a:xfrm>
        </p:spPr>
        <p:txBody>
          <a:bodyPr>
            <a:normAutofit/>
          </a:bodyPr>
          <a:lstStyle/>
          <a:p>
            <a:r>
              <a:rPr lang="en-US" dirty="0"/>
              <a:t>In order for the main() body of your program to use your function, you must call your function. You will invoke the function and you can pass in the function arguments (if required) while also saving the return value from the function (if not void). </a:t>
            </a:r>
          </a:p>
          <a:p>
            <a:r>
              <a:rPr lang="en-US" dirty="0"/>
              <a:t>When a program calls a function, the program control is transferred to the called function. A called function performs a defined task and when its return statement is executed or when its function-ending closing brace is reached, it returns the program control back to the main program.</a:t>
            </a:r>
          </a:p>
        </p:txBody>
      </p:sp>
    </p:spTree>
    <p:extLst>
      <p:ext uri="{BB962C8B-B14F-4D97-AF65-F5344CB8AC3E}">
        <p14:creationId xmlns:p14="http://schemas.microsoft.com/office/powerpoint/2010/main" val="2927488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9B155-D1D4-4A52-80FE-E58A98E73F5F}"/>
              </a:ext>
            </a:extLst>
          </p:cNvPr>
          <p:cNvSpPr>
            <a:spLocks noGrp="1"/>
          </p:cNvSpPr>
          <p:nvPr>
            <p:ph type="title"/>
          </p:nvPr>
        </p:nvSpPr>
        <p:spPr>
          <a:xfrm>
            <a:off x="1351138" y="0"/>
            <a:ext cx="9905998" cy="1478570"/>
          </a:xfrm>
        </p:spPr>
        <p:txBody>
          <a:bodyPr/>
          <a:lstStyle/>
          <a:p>
            <a:r>
              <a:rPr lang="en-US" sz="3600" dirty="0"/>
              <a:t>Functions</a:t>
            </a:r>
            <a:br>
              <a:rPr lang="en-US" sz="3600" dirty="0"/>
            </a:br>
            <a:endParaRPr lang="en-US" dirty="0"/>
          </a:p>
        </p:txBody>
      </p:sp>
      <p:sp>
        <p:nvSpPr>
          <p:cNvPr id="3" name="Content Placeholder 2">
            <a:extLst>
              <a:ext uri="{FF2B5EF4-FFF2-40B4-BE49-F238E27FC236}">
                <a16:creationId xmlns:a16="http://schemas.microsoft.com/office/drawing/2014/main" id="{A08FA7A5-EE4C-4F49-AA9D-4C8DECE93AF0}"/>
              </a:ext>
            </a:extLst>
          </p:cNvPr>
          <p:cNvSpPr>
            <a:spLocks noGrp="1"/>
          </p:cNvSpPr>
          <p:nvPr>
            <p:ph idx="1"/>
          </p:nvPr>
        </p:nvSpPr>
        <p:spPr>
          <a:xfrm>
            <a:off x="3171548" y="739285"/>
            <a:ext cx="9905999" cy="5654180"/>
          </a:xfrm>
        </p:spPr>
        <p:txBody>
          <a:bodyPr>
            <a:normAutofit fontScale="85000" lnSpcReduction="20000"/>
          </a:bodyPr>
          <a:lstStyle/>
          <a:p>
            <a:pPr marL="0" indent="0">
              <a:buNone/>
            </a:pPr>
            <a:r>
              <a:rPr lang="en-US" dirty="0">
                <a:solidFill>
                  <a:schemeClr val="bg1"/>
                </a:solidFill>
              </a:rPr>
              <a:t>#include &lt;</a:t>
            </a:r>
            <a:r>
              <a:rPr lang="en-US" dirty="0" err="1">
                <a:solidFill>
                  <a:schemeClr val="bg1"/>
                </a:solidFill>
              </a:rPr>
              <a:t>stdio.h</a:t>
            </a:r>
            <a:r>
              <a:rPr lang="en-US" dirty="0">
                <a:solidFill>
                  <a:schemeClr val="bg1"/>
                </a:solidFill>
              </a:rPr>
              <a:t>&gt;</a:t>
            </a:r>
          </a:p>
          <a:p>
            <a:pPr marL="0" indent="0">
              <a:buNone/>
            </a:pPr>
            <a:r>
              <a:rPr lang="en-US" dirty="0">
                <a:solidFill>
                  <a:schemeClr val="bg1"/>
                </a:solidFill>
              </a:rPr>
              <a:t>/* function declaration */</a:t>
            </a:r>
          </a:p>
          <a:p>
            <a:pPr marL="0" indent="0">
              <a:buNone/>
            </a:pPr>
            <a:r>
              <a:rPr lang="en-US" dirty="0">
                <a:solidFill>
                  <a:schemeClr val="bg1"/>
                </a:solidFill>
              </a:rPr>
              <a:t>int max(int num1, int num2);</a:t>
            </a:r>
          </a:p>
          <a:p>
            <a:pPr marL="0" indent="0">
              <a:buNone/>
            </a:pPr>
            <a:r>
              <a:rPr lang="en-US" dirty="0">
                <a:solidFill>
                  <a:schemeClr val="bg1"/>
                </a:solidFill>
              </a:rPr>
              <a:t>int main () {</a:t>
            </a:r>
          </a:p>
          <a:p>
            <a:pPr marL="0" indent="0">
              <a:buNone/>
            </a:pPr>
            <a:r>
              <a:rPr lang="en-US" dirty="0">
                <a:solidFill>
                  <a:schemeClr val="bg1"/>
                </a:solidFill>
              </a:rPr>
              <a:t>   /* local variable definition */</a:t>
            </a:r>
          </a:p>
          <a:p>
            <a:pPr marL="0" indent="0">
              <a:buNone/>
            </a:pPr>
            <a:r>
              <a:rPr lang="en-US" dirty="0">
                <a:solidFill>
                  <a:schemeClr val="bg1"/>
                </a:solidFill>
              </a:rPr>
              <a:t>   int a = 100;</a:t>
            </a:r>
          </a:p>
          <a:p>
            <a:pPr marL="0" indent="0">
              <a:buNone/>
            </a:pPr>
            <a:r>
              <a:rPr lang="en-US" dirty="0">
                <a:solidFill>
                  <a:schemeClr val="bg1"/>
                </a:solidFill>
              </a:rPr>
              <a:t>   int b = 200;</a:t>
            </a:r>
          </a:p>
          <a:p>
            <a:pPr marL="0" indent="0">
              <a:buNone/>
            </a:pPr>
            <a:r>
              <a:rPr lang="en-US" dirty="0">
                <a:solidFill>
                  <a:schemeClr val="bg1"/>
                </a:solidFill>
              </a:rPr>
              <a:t>   int ret;</a:t>
            </a:r>
          </a:p>
          <a:p>
            <a:pPr marL="0" indent="0">
              <a:buNone/>
            </a:pPr>
            <a:r>
              <a:rPr lang="en-US" dirty="0">
                <a:solidFill>
                  <a:schemeClr val="bg1"/>
                </a:solidFill>
              </a:rPr>
              <a:t>   /* calling a function to get max value */</a:t>
            </a:r>
          </a:p>
          <a:p>
            <a:pPr marL="0" indent="0">
              <a:buNone/>
            </a:pPr>
            <a:r>
              <a:rPr lang="en-US" dirty="0">
                <a:solidFill>
                  <a:schemeClr val="bg1"/>
                </a:solidFill>
              </a:rPr>
              <a:t>   ret = max(a, b);</a:t>
            </a:r>
          </a:p>
          <a:p>
            <a:pPr marL="0" indent="0">
              <a:buNone/>
            </a:pPr>
            <a:r>
              <a:rPr lang="en-US" dirty="0">
                <a:solidFill>
                  <a:schemeClr val="bg1"/>
                </a:solidFill>
              </a:rPr>
              <a:t>   </a:t>
            </a:r>
            <a:r>
              <a:rPr lang="en-US" dirty="0" err="1">
                <a:solidFill>
                  <a:schemeClr val="bg1"/>
                </a:solidFill>
              </a:rPr>
              <a:t>printf</a:t>
            </a:r>
            <a:r>
              <a:rPr lang="en-US" dirty="0">
                <a:solidFill>
                  <a:schemeClr val="bg1"/>
                </a:solidFill>
              </a:rPr>
              <a:t>( "Max value is : %d\n", ret );</a:t>
            </a:r>
          </a:p>
          <a:p>
            <a:pPr marL="0" indent="0">
              <a:buNone/>
            </a:pPr>
            <a:r>
              <a:rPr lang="en-US" dirty="0">
                <a:solidFill>
                  <a:schemeClr val="bg1"/>
                </a:solidFill>
              </a:rPr>
              <a:t>   return 0;</a:t>
            </a:r>
          </a:p>
          <a:p>
            <a:pPr marL="0" indent="0">
              <a:buNone/>
            </a:pPr>
            <a:r>
              <a:rPr lang="en-US" dirty="0">
                <a:solidFill>
                  <a:schemeClr val="bg1"/>
                </a:solidFill>
              </a:rPr>
              <a:t>}</a:t>
            </a:r>
          </a:p>
        </p:txBody>
      </p:sp>
    </p:spTree>
    <p:extLst>
      <p:ext uri="{BB962C8B-B14F-4D97-AF65-F5344CB8AC3E}">
        <p14:creationId xmlns:p14="http://schemas.microsoft.com/office/powerpoint/2010/main" val="1304077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9B155-D1D4-4A52-80FE-E58A98E73F5F}"/>
              </a:ext>
            </a:extLst>
          </p:cNvPr>
          <p:cNvSpPr>
            <a:spLocks noGrp="1"/>
          </p:cNvSpPr>
          <p:nvPr>
            <p:ph type="title"/>
          </p:nvPr>
        </p:nvSpPr>
        <p:spPr/>
        <p:txBody>
          <a:bodyPr/>
          <a:lstStyle/>
          <a:p>
            <a:r>
              <a:rPr lang="en-US" sz="3600" dirty="0"/>
              <a:t>Header Files</a:t>
            </a:r>
            <a:br>
              <a:rPr lang="en-US" sz="3600" dirty="0"/>
            </a:br>
            <a:endParaRPr lang="en-US" dirty="0"/>
          </a:p>
        </p:txBody>
      </p:sp>
      <p:sp>
        <p:nvSpPr>
          <p:cNvPr id="3" name="Content Placeholder 2">
            <a:extLst>
              <a:ext uri="{FF2B5EF4-FFF2-40B4-BE49-F238E27FC236}">
                <a16:creationId xmlns:a16="http://schemas.microsoft.com/office/drawing/2014/main" id="{A08FA7A5-EE4C-4F49-AA9D-4C8DECE93AF0}"/>
              </a:ext>
            </a:extLst>
          </p:cNvPr>
          <p:cNvSpPr>
            <a:spLocks noGrp="1"/>
          </p:cNvSpPr>
          <p:nvPr>
            <p:ph idx="1"/>
          </p:nvPr>
        </p:nvSpPr>
        <p:spPr>
          <a:xfrm>
            <a:off x="1141412" y="1569978"/>
            <a:ext cx="9905999" cy="4669504"/>
          </a:xfrm>
        </p:spPr>
        <p:txBody>
          <a:bodyPr/>
          <a:lstStyle/>
          <a:p>
            <a:r>
              <a:rPr lang="en-US" dirty="0"/>
              <a:t>A header file is a file with extension .h which contains C function declarations and macro definitions to be shared between several source files. There are two types of header files: the files that the programmer writes and the files that comes with your compiler.</a:t>
            </a:r>
          </a:p>
          <a:p>
            <a:r>
              <a:rPr lang="en-US" dirty="0"/>
              <a:t>You request to use a header file in your program by including it with the C preprocessing directive #include, like you have seen inclusion of </a:t>
            </a:r>
            <a:r>
              <a:rPr lang="en-US" dirty="0" err="1"/>
              <a:t>stdio.h</a:t>
            </a:r>
            <a:r>
              <a:rPr lang="en-US" dirty="0"/>
              <a:t> header file, which comes along with your compiler.</a:t>
            </a:r>
          </a:p>
          <a:p>
            <a:r>
              <a:rPr lang="en-US" dirty="0"/>
              <a:t>Including a header file is equal to copying the content of the header file into the program it is included in.</a:t>
            </a:r>
          </a:p>
        </p:txBody>
      </p:sp>
    </p:spTree>
    <p:extLst>
      <p:ext uri="{BB962C8B-B14F-4D97-AF65-F5344CB8AC3E}">
        <p14:creationId xmlns:p14="http://schemas.microsoft.com/office/powerpoint/2010/main" val="3891070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9B155-D1D4-4A52-80FE-E58A98E73F5F}"/>
              </a:ext>
            </a:extLst>
          </p:cNvPr>
          <p:cNvSpPr>
            <a:spLocks noGrp="1"/>
          </p:cNvSpPr>
          <p:nvPr>
            <p:ph type="title"/>
          </p:nvPr>
        </p:nvSpPr>
        <p:spPr/>
        <p:txBody>
          <a:bodyPr/>
          <a:lstStyle/>
          <a:p>
            <a:r>
              <a:rPr lang="en-US" sz="3600" dirty="0"/>
              <a:t>Header Files</a:t>
            </a:r>
            <a:br>
              <a:rPr lang="en-US" sz="3600" dirty="0"/>
            </a:br>
            <a:endParaRPr lang="en-US" dirty="0"/>
          </a:p>
        </p:txBody>
      </p:sp>
      <p:sp>
        <p:nvSpPr>
          <p:cNvPr id="3" name="Content Placeholder 2">
            <a:extLst>
              <a:ext uri="{FF2B5EF4-FFF2-40B4-BE49-F238E27FC236}">
                <a16:creationId xmlns:a16="http://schemas.microsoft.com/office/drawing/2014/main" id="{A08FA7A5-EE4C-4F49-AA9D-4C8DECE93AF0}"/>
              </a:ext>
            </a:extLst>
          </p:cNvPr>
          <p:cNvSpPr>
            <a:spLocks noGrp="1"/>
          </p:cNvSpPr>
          <p:nvPr>
            <p:ph idx="1"/>
          </p:nvPr>
        </p:nvSpPr>
        <p:spPr>
          <a:xfrm>
            <a:off x="864066" y="1569977"/>
            <a:ext cx="10846964" cy="5015381"/>
          </a:xfrm>
        </p:spPr>
        <p:txBody>
          <a:bodyPr/>
          <a:lstStyle/>
          <a:p>
            <a:r>
              <a:rPr lang="en-US" dirty="0"/>
              <a:t>A simple practice in C or C++ programs is that we keep all the constants, macros(#define), system wide global variables, and function declarations in the header files and include that header file wherever it is required.</a:t>
            </a:r>
          </a:p>
          <a:p>
            <a:r>
              <a:rPr lang="en-US" dirty="0"/>
              <a:t>You use the include directive with the following syntax to add a header file to your main program file:</a:t>
            </a:r>
          </a:p>
          <a:p>
            <a:pPr marL="914400" lvl="2" indent="0">
              <a:buNone/>
            </a:pPr>
            <a:r>
              <a:rPr lang="en-US" sz="2400" dirty="0">
                <a:solidFill>
                  <a:schemeClr val="bg1"/>
                </a:solidFill>
              </a:rPr>
              <a:t>#include &lt;file&gt; </a:t>
            </a:r>
            <a:r>
              <a:rPr lang="en-US" sz="2400" dirty="0"/>
              <a:t>(for system header files)</a:t>
            </a:r>
            <a:endParaRPr lang="en-US" sz="2400" dirty="0">
              <a:solidFill>
                <a:schemeClr val="bg1"/>
              </a:solidFill>
            </a:endParaRPr>
          </a:p>
          <a:p>
            <a:pPr marL="914400" lvl="2" indent="0">
              <a:buNone/>
            </a:pPr>
            <a:r>
              <a:rPr lang="en-US" sz="2400" dirty="0">
                <a:solidFill>
                  <a:schemeClr val="bg1"/>
                </a:solidFill>
              </a:rPr>
              <a:t>#include "file" </a:t>
            </a:r>
            <a:r>
              <a:rPr lang="en-US" sz="2400" dirty="0"/>
              <a:t>(for your own created header files in the same project directory)</a:t>
            </a:r>
            <a:endParaRPr lang="en-US" sz="2400" dirty="0">
              <a:solidFill>
                <a:schemeClr val="bg1"/>
              </a:solidFill>
            </a:endParaRPr>
          </a:p>
        </p:txBody>
      </p:sp>
    </p:spTree>
    <p:extLst>
      <p:ext uri="{BB962C8B-B14F-4D97-AF65-F5344CB8AC3E}">
        <p14:creationId xmlns:p14="http://schemas.microsoft.com/office/powerpoint/2010/main" val="2664717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9B155-D1D4-4A52-80FE-E58A98E73F5F}"/>
              </a:ext>
            </a:extLst>
          </p:cNvPr>
          <p:cNvSpPr>
            <a:spLocks noGrp="1"/>
          </p:cNvSpPr>
          <p:nvPr>
            <p:ph type="title"/>
          </p:nvPr>
        </p:nvSpPr>
        <p:spPr/>
        <p:txBody>
          <a:bodyPr/>
          <a:lstStyle/>
          <a:p>
            <a:r>
              <a:rPr lang="en-US" sz="3600" dirty="0"/>
              <a:t>Header Files</a:t>
            </a:r>
            <a:br>
              <a:rPr lang="en-US" sz="3600" dirty="0"/>
            </a:br>
            <a:endParaRPr lang="en-US" dirty="0"/>
          </a:p>
        </p:txBody>
      </p:sp>
      <p:sp>
        <p:nvSpPr>
          <p:cNvPr id="3" name="Content Placeholder 2">
            <a:extLst>
              <a:ext uri="{FF2B5EF4-FFF2-40B4-BE49-F238E27FC236}">
                <a16:creationId xmlns:a16="http://schemas.microsoft.com/office/drawing/2014/main" id="{A08FA7A5-EE4C-4F49-AA9D-4C8DECE93AF0}"/>
              </a:ext>
            </a:extLst>
          </p:cNvPr>
          <p:cNvSpPr>
            <a:spLocks noGrp="1"/>
          </p:cNvSpPr>
          <p:nvPr>
            <p:ph idx="1"/>
          </p:nvPr>
        </p:nvSpPr>
        <p:spPr>
          <a:xfrm>
            <a:off x="1141412" y="1569978"/>
            <a:ext cx="9905999" cy="4981824"/>
          </a:xfrm>
        </p:spPr>
        <p:txBody>
          <a:bodyPr>
            <a:normAutofit/>
          </a:bodyPr>
          <a:lstStyle/>
          <a:p>
            <a:r>
              <a:rPr lang="en-US" dirty="0"/>
              <a:t>You can accidentally include the same header file twice and cause lots of errors. Use the following syntax for your header file so that the compiler knows to only actually include the contents of your header file once in your program.</a:t>
            </a:r>
          </a:p>
          <a:p>
            <a:pPr marL="1371600" lvl="3" indent="0">
              <a:buNone/>
            </a:pPr>
            <a:r>
              <a:rPr lang="en-US" sz="2200" dirty="0">
                <a:solidFill>
                  <a:schemeClr val="bg1"/>
                </a:solidFill>
              </a:rPr>
              <a:t>#ifndef HEADER_FILE</a:t>
            </a:r>
          </a:p>
          <a:p>
            <a:pPr marL="1371600" lvl="3" indent="0">
              <a:buNone/>
            </a:pPr>
            <a:r>
              <a:rPr lang="en-US" sz="2200" dirty="0">
                <a:solidFill>
                  <a:schemeClr val="bg1"/>
                </a:solidFill>
              </a:rPr>
              <a:t>#define HEADER_FILE</a:t>
            </a:r>
          </a:p>
          <a:p>
            <a:pPr marL="1371600" lvl="3" indent="0">
              <a:buNone/>
            </a:pPr>
            <a:endParaRPr lang="en-US" sz="2200" dirty="0">
              <a:solidFill>
                <a:schemeClr val="bg1"/>
              </a:solidFill>
            </a:endParaRPr>
          </a:p>
          <a:p>
            <a:pPr marL="1371600" lvl="3" indent="0">
              <a:buNone/>
            </a:pPr>
            <a:r>
              <a:rPr lang="en-US" sz="2200" dirty="0">
                <a:solidFill>
                  <a:schemeClr val="bg1"/>
                </a:solidFill>
              </a:rPr>
              <a:t>the entire header file </a:t>
            </a:r>
            <a:r>
              <a:rPr lang="en-US" sz="2200" dirty="0" err="1">
                <a:solidFill>
                  <a:schemeClr val="bg1"/>
                </a:solidFill>
              </a:rPr>
              <a:t>file</a:t>
            </a:r>
            <a:endParaRPr lang="en-US" sz="2200" dirty="0">
              <a:solidFill>
                <a:schemeClr val="bg1"/>
              </a:solidFill>
            </a:endParaRPr>
          </a:p>
          <a:p>
            <a:pPr marL="1371600" lvl="3" indent="0">
              <a:buNone/>
            </a:pPr>
            <a:endParaRPr lang="en-US" sz="2200" dirty="0">
              <a:solidFill>
                <a:schemeClr val="bg1"/>
              </a:solidFill>
            </a:endParaRPr>
          </a:p>
          <a:p>
            <a:pPr marL="1371600" lvl="3" indent="0">
              <a:buNone/>
            </a:pPr>
            <a:r>
              <a:rPr lang="en-US" sz="2200" dirty="0">
                <a:solidFill>
                  <a:schemeClr val="bg1"/>
                </a:solidFill>
              </a:rPr>
              <a:t>#endif</a:t>
            </a:r>
          </a:p>
        </p:txBody>
      </p:sp>
    </p:spTree>
    <p:extLst>
      <p:ext uri="{BB962C8B-B14F-4D97-AF65-F5344CB8AC3E}">
        <p14:creationId xmlns:p14="http://schemas.microsoft.com/office/powerpoint/2010/main" val="2452207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9B155-D1D4-4A52-80FE-E58A98E73F5F}"/>
              </a:ext>
            </a:extLst>
          </p:cNvPr>
          <p:cNvSpPr>
            <a:spLocks noGrp="1"/>
          </p:cNvSpPr>
          <p:nvPr>
            <p:ph type="title"/>
          </p:nvPr>
        </p:nvSpPr>
        <p:spPr/>
        <p:txBody>
          <a:bodyPr/>
          <a:lstStyle/>
          <a:p>
            <a:r>
              <a:rPr lang="en-US" sz="3600" dirty="0"/>
              <a:t>Header Files</a:t>
            </a:r>
            <a:br>
              <a:rPr lang="en-US" sz="3600" dirty="0"/>
            </a:br>
            <a:endParaRPr lang="en-US" dirty="0"/>
          </a:p>
        </p:txBody>
      </p:sp>
      <p:sp>
        <p:nvSpPr>
          <p:cNvPr id="3" name="Content Placeholder 2">
            <a:extLst>
              <a:ext uri="{FF2B5EF4-FFF2-40B4-BE49-F238E27FC236}">
                <a16:creationId xmlns:a16="http://schemas.microsoft.com/office/drawing/2014/main" id="{A08FA7A5-EE4C-4F49-AA9D-4C8DECE93AF0}"/>
              </a:ext>
            </a:extLst>
          </p:cNvPr>
          <p:cNvSpPr>
            <a:spLocks noGrp="1"/>
          </p:cNvSpPr>
          <p:nvPr>
            <p:ph idx="1"/>
          </p:nvPr>
        </p:nvSpPr>
        <p:spPr>
          <a:xfrm>
            <a:off x="1141412" y="1569977"/>
            <a:ext cx="9905999" cy="4587541"/>
          </a:xfrm>
        </p:spPr>
        <p:txBody>
          <a:bodyPr>
            <a:normAutofit/>
          </a:bodyPr>
          <a:lstStyle/>
          <a:p>
            <a:pPr marL="0" indent="0">
              <a:buNone/>
            </a:pPr>
            <a:r>
              <a:rPr lang="en-US" dirty="0">
                <a:solidFill>
                  <a:schemeClr val="bg1"/>
                </a:solidFill>
              </a:rPr>
              <a:t>#ifndef HEADER_FILE</a:t>
            </a:r>
          </a:p>
          <a:p>
            <a:pPr marL="0" indent="0">
              <a:buNone/>
            </a:pPr>
            <a:r>
              <a:rPr lang="en-US" dirty="0">
                <a:solidFill>
                  <a:schemeClr val="bg1"/>
                </a:solidFill>
              </a:rPr>
              <a:t>#define HEADER_FILE</a:t>
            </a:r>
          </a:p>
          <a:p>
            <a:pPr marL="0" indent="0">
              <a:buNone/>
            </a:pPr>
            <a:endParaRPr lang="en-US" dirty="0">
              <a:solidFill>
                <a:schemeClr val="bg1"/>
              </a:solidFill>
            </a:endParaRPr>
          </a:p>
          <a:p>
            <a:pPr marL="0" indent="0">
              <a:buNone/>
            </a:pPr>
            <a:r>
              <a:rPr lang="en-US" dirty="0">
                <a:solidFill>
                  <a:schemeClr val="bg1"/>
                </a:solidFill>
              </a:rPr>
              <a:t>int max(int num1, int num2);</a:t>
            </a:r>
          </a:p>
          <a:p>
            <a:pPr marL="0" indent="0">
              <a:buNone/>
            </a:pPr>
            <a:r>
              <a:rPr lang="en-US" dirty="0">
                <a:solidFill>
                  <a:schemeClr val="bg1"/>
                </a:solidFill>
              </a:rPr>
              <a:t>int max(int, int);</a:t>
            </a:r>
          </a:p>
          <a:p>
            <a:pPr marL="0" indent="0">
              <a:buNone/>
            </a:pPr>
            <a:r>
              <a:rPr lang="en-US" dirty="0">
                <a:solidFill>
                  <a:schemeClr val="bg1"/>
                </a:solidFill>
              </a:rPr>
              <a:t>more function declarations;</a:t>
            </a:r>
          </a:p>
          <a:p>
            <a:pPr marL="0" indent="0">
              <a:buNone/>
            </a:pPr>
            <a:endParaRPr lang="en-US" dirty="0">
              <a:solidFill>
                <a:schemeClr val="bg1"/>
              </a:solidFill>
            </a:endParaRPr>
          </a:p>
          <a:p>
            <a:pPr marL="0" indent="0">
              <a:buNone/>
            </a:pPr>
            <a:r>
              <a:rPr lang="en-US" dirty="0">
                <a:solidFill>
                  <a:schemeClr val="bg1"/>
                </a:solidFill>
              </a:rPr>
              <a:t>#endif</a:t>
            </a:r>
          </a:p>
        </p:txBody>
      </p:sp>
    </p:spTree>
    <p:extLst>
      <p:ext uri="{BB962C8B-B14F-4D97-AF65-F5344CB8AC3E}">
        <p14:creationId xmlns:p14="http://schemas.microsoft.com/office/powerpoint/2010/main" val="1421370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CF2C8-3DDA-464C-BB85-6578261C59FB}"/>
              </a:ext>
            </a:extLst>
          </p:cNvPr>
          <p:cNvSpPr>
            <a:spLocks noGrp="1"/>
          </p:cNvSpPr>
          <p:nvPr>
            <p:ph type="title"/>
          </p:nvPr>
        </p:nvSpPr>
        <p:spPr/>
        <p:txBody>
          <a:bodyPr/>
          <a:lstStyle/>
          <a:p>
            <a:r>
              <a:rPr lang="en-US" sz="3600" dirty="0"/>
              <a:t>Project Structure</a:t>
            </a:r>
            <a:br>
              <a:rPr lang="en-US" sz="3600" dirty="0"/>
            </a:br>
            <a:endParaRPr lang="en-US" dirty="0"/>
          </a:p>
        </p:txBody>
      </p:sp>
      <p:sp>
        <p:nvSpPr>
          <p:cNvPr id="3" name="Content Placeholder 2">
            <a:extLst>
              <a:ext uri="{FF2B5EF4-FFF2-40B4-BE49-F238E27FC236}">
                <a16:creationId xmlns:a16="http://schemas.microsoft.com/office/drawing/2014/main" id="{A5286F18-2AF9-429D-B657-BC24E0E405BF}"/>
              </a:ext>
            </a:extLst>
          </p:cNvPr>
          <p:cNvSpPr>
            <a:spLocks noGrp="1"/>
          </p:cNvSpPr>
          <p:nvPr>
            <p:ph idx="1"/>
          </p:nvPr>
        </p:nvSpPr>
        <p:spPr/>
        <p:txBody>
          <a:bodyPr/>
          <a:lstStyle/>
          <a:p>
            <a:r>
              <a:rPr lang="en-US"/>
              <a:t>Abstraction – Hiding unnecessary details.</a:t>
            </a:r>
          </a:p>
          <a:p>
            <a:pPr lvl="1"/>
            <a:r>
              <a:rPr lang="en-US"/>
              <a:t>Header Files, Driver Code</a:t>
            </a:r>
          </a:p>
          <a:p>
            <a:r>
              <a:rPr lang="en-US"/>
              <a:t>Include Files</a:t>
            </a:r>
          </a:p>
          <a:p>
            <a:endParaRPr lang="en-US"/>
          </a:p>
          <a:p>
            <a:endParaRPr lang="en-US"/>
          </a:p>
        </p:txBody>
      </p:sp>
    </p:spTree>
    <p:extLst>
      <p:ext uri="{BB962C8B-B14F-4D97-AF65-F5344CB8AC3E}">
        <p14:creationId xmlns:p14="http://schemas.microsoft.com/office/powerpoint/2010/main" val="3728417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7CE3-AD0C-41F3-9B43-A07A3A49E305}"/>
              </a:ext>
            </a:extLst>
          </p:cNvPr>
          <p:cNvSpPr>
            <a:spLocks noGrp="1"/>
          </p:cNvSpPr>
          <p:nvPr>
            <p:ph type="title"/>
          </p:nvPr>
        </p:nvSpPr>
        <p:spPr/>
        <p:txBody>
          <a:bodyPr/>
          <a:lstStyle/>
          <a:p>
            <a:r>
              <a:rPr lang="en-US" sz="3600" dirty="0"/>
              <a:t>Design Flow</a:t>
            </a:r>
            <a:br>
              <a:rPr lang="en-US" sz="3600" dirty="0"/>
            </a:br>
            <a:endParaRPr lang="en-US" dirty="0"/>
          </a:p>
        </p:txBody>
      </p:sp>
      <p:sp>
        <p:nvSpPr>
          <p:cNvPr id="3" name="Content Placeholder 2">
            <a:extLst>
              <a:ext uri="{FF2B5EF4-FFF2-40B4-BE49-F238E27FC236}">
                <a16:creationId xmlns:a16="http://schemas.microsoft.com/office/drawing/2014/main" id="{923857AB-CAEB-4DEE-96E2-6DEC8A5C91A7}"/>
              </a:ext>
            </a:extLst>
          </p:cNvPr>
          <p:cNvSpPr>
            <a:spLocks noGrp="1"/>
          </p:cNvSpPr>
          <p:nvPr>
            <p:ph idx="1"/>
          </p:nvPr>
        </p:nvSpPr>
        <p:spPr/>
        <p:txBody>
          <a:bodyPr/>
          <a:lstStyle/>
          <a:p>
            <a:r>
              <a:rPr lang="en-US"/>
              <a:t>Identify and Plan</a:t>
            </a:r>
          </a:p>
          <a:p>
            <a:r>
              <a:rPr lang="en-US"/>
              <a:t>Implementation</a:t>
            </a:r>
          </a:p>
          <a:p>
            <a:r>
              <a:rPr lang="en-US"/>
              <a:t>Testing/Debugging</a:t>
            </a:r>
          </a:p>
          <a:p>
            <a:endParaRPr lang="en-US"/>
          </a:p>
        </p:txBody>
      </p:sp>
    </p:spTree>
    <p:extLst>
      <p:ext uri="{BB962C8B-B14F-4D97-AF65-F5344CB8AC3E}">
        <p14:creationId xmlns:p14="http://schemas.microsoft.com/office/powerpoint/2010/main" val="1984248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72">
            <a:extLst>
              <a:ext uri="{FF2B5EF4-FFF2-40B4-BE49-F238E27FC236}">
                <a16:creationId xmlns:a16="http://schemas.microsoft.com/office/drawing/2014/main" id="{3CBA50DB-DBC7-4B6E-B3C1-8FF1EA519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033" name="Group 74">
            <a:extLst>
              <a:ext uri="{FF2B5EF4-FFF2-40B4-BE49-F238E27FC236}">
                <a16:creationId xmlns:a16="http://schemas.microsoft.com/office/drawing/2014/main" id="{1DED8FB6-AF8D-4D98-913D-E6486FEC10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76" name="Group 75">
              <a:extLst>
                <a:ext uri="{FF2B5EF4-FFF2-40B4-BE49-F238E27FC236}">
                  <a16:creationId xmlns:a16="http://schemas.microsoft.com/office/drawing/2014/main" id="{0A805ED2-113B-4584-8827-567B5792F1F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88" name="Rectangle 5">
                <a:extLst>
                  <a:ext uri="{FF2B5EF4-FFF2-40B4-BE49-F238E27FC236}">
                    <a16:creationId xmlns:a16="http://schemas.microsoft.com/office/drawing/2014/main" id="{C6CF21D8-CC72-4F35-A29E-3AF9E6DA130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89" name="Freeform 6">
                <a:extLst>
                  <a:ext uri="{FF2B5EF4-FFF2-40B4-BE49-F238E27FC236}">
                    <a16:creationId xmlns:a16="http://schemas.microsoft.com/office/drawing/2014/main" id="{8E60A7C3-087D-47B4-AB5A-C8B1042FD2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0" name="Freeform 7">
                <a:extLst>
                  <a:ext uri="{FF2B5EF4-FFF2-40B4-BE49-F238E27FC236}">
                    <a16:creationId xmlns:a16="http://schemas.microsoft.com/office/drawing/2014/main" id="{1885EECE-F6D9-4128-BC90-01583BF269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1" name="Freeform 8">
                <a:extLst>
                  <a:ext uri="{FF2B5EF4-FFF2-40B4-BE49-F238E27FC236}">
                    <a16:creationId xmlns:a16="http://schemas.microsoft.com/office/drawing/2014/main" id="{F44AA128-AA96-4FF2-A1C3-F9D2E7FD3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2" name="Freeform 9">
                <a:extLst>
                  <a:ext uri="{FF2B5EF4-FFF2-40B4-BE49-F238E27FC236}">
                    <a16:creationId xmlns:a16="http://schemas.microsoft.com/office/drawing/2014/main" id="{7E52DC12-230B-4892-B284-F2FE9DE16A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3" name="Freeform 10">
                <a:extLst>
                  <a:ext uri="{FF2B5EF4-FFF2-40B4-BE49-F238E27FC236}">
                    <a16:creationId xmlns:a16="http://schemas.microsoft.com/office/drawing/2014/main" id="{A68FBF9E-B81A-41D0-8A03-6CFC30811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4" name="Freeform 11">
                <a:extLst>
                  <a:ext uri="{FF2B5EF4-FFF2-40B4-BE49-F238E27FC236}">
                    <a16:creationId xmlns:a16="http://schemas.microsoft.com/office/drawing/2014/main" id="{B0047F84-8480-494F-9241-39FF17CFF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5" name="Freeform 12">
                <a:extLst>
                  <a:ext uri="{FF2B5EF4-FFF2-40B4-BE49-F238E27FC236}">
                    <a16:creationId xmlns:a16="http://schemas.microsoft.com/office/drawing/2014/main" id="{8CAF76D8-4B95-4A8E-9EE5-8CCC0A7AD2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6" name="Freeform 13">
                <a:extLst>
                  <a:ext uri="{FF2B5EF4-FFF2-40B4-BE49-F238E27FC236}">
                    <a16:creationId xmlns:a16="http://schemas.microsoft.com/office/drawing/2014/main" id="{792F82F3-05A8-4A55-8C5B-81F6678B59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7" name="Freeform 14">
                <a:extLst>
                  <a:ext uri="{FF2B5EF4-FFF2-40B4-BE49-F238E27FC236}">
                    <a16:creationId xmlns:a16="http://schemas.microsoft.com/office/drawing/2014/main" id="{B8472536-021A-4E59-BD59-DDC090A18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8" name="Freeform 15">
                <a:extLst>
                  <a:ext uri="{FF2B5EF4-FFF2-40B4-BE49-F238E27FC236}">
                    <a16:creationId xmlns:a16="http://schemas.microsoft.com/office/drawing/2014/main" id="{AEBEF646-3C12-469F-B194-A161A7A95D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9" name="Line 16">
                <a:extLst>
                  <a:ext uri="{FF2B5EF4-FFF2-40B4-BE49-F238E27FC236}">
                    <a16:creationId xmlns:a16="http://schemas.microsoft.com/office/drawing/2014/main" id="{D4501159-D7AC-4307-9DFC-C8F3A94341D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0" name="Freeform 17">
                <a:extLst>
                  <a:ext uri="{FF2B5EF4-FFF2-40B4-BE49-F238E27FC236}">
                    <a16:creationId xmlns:a16="http://schemas.microsoft.com/office/drawing/2014/main" id="{B5244C41-454C-47D8-A6A9-C17EC2A36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1" name="Freeform 18">
                <a:extLst>
                  <a:ext uri="{FF2B5EF4-FFF2-40B4-BE49-F238E27FC236}">
                    <a16:creationId xmlns:a16="http://schemas.microsoft.com/office/drawing/2014/main" id="{8FA883B8-99FB-4540-B573-F0674BFB1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2" name="Freeform 19">
                <a:extLst>
                  <a:ext uri="{FF2B5EF4-FFF2-40B4-BE49-F238E27FC236}">
                    <a16:creationId xmlns:a16="http://schemas.microsoft.com/office/drawing/2014/main" id="{F1178B7C-5A00-4E5B-9010-B1477621E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20">
                <a:extLst>
                  <a:ext uri="{FF2B5EF4-FFF2-40B4-BE49-F238E27FC236}">
                    <a16:creationId xmlns:a16="http://schemas.microsoft.com/office/drawing/2014/main" id="{E359D5D8-EE2E-4714-A40A-C3A6D91F98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Rectangle 21">
                <a:extLst>
                  <a:ext uri="{FF2B5EF4-FFF2-40B4-BE49-F238E27FC236}">
                    <a16:creationId xmlns:a16="http://schemas.microsoft.com/office/drawing/2014/main" id="{8A89C2E5-F892-4666-85FB-995578FBC73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05" name="Freeform 22">
                <a:extLst>
                  <a:ext uri="{FF2B5EF4-FFF2-40B4-BE49-F238E27FC236}">
                    <a16:creationId xmlns:a16="http://schemas.microsoft.com/office/drawing/2014/main" id="{6DC6174B-0EC3-4A81-A0D1-D10DBB869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Freeform 23">
                <a:extLst>
                  <a:ext uri="{FF2B5EF4-FFF2-40B4-BE49-F238E27FC236}">
                    <a16:creationId xmlns:a16="http://schemas.microsoft.com/office/drawing/2014/main" id="{2CB96070-0553-4F79-984C-8DABB1CD5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Freeform 24">
                <a:extLst>
                  <a:ext uri="{FF2B5EF4-FFF2-40B4-BE49-F238E27FC236}">
                    <a16:creationId xmlns:a16="http://schemas.microsoft.com/office/drawing/2014/main" id="{BA23B6E2-3718-4009-B80E-9279154B1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25">
                <a:extLst>
                  <a:ext uri="{FF2B5EF4-FFF2-40B4-BE49-F238E27FC236}">
                    <a16:creationId xmlns:a16="http://schemas.microsoft.com/office/drawing/2014/main" id="{CAFB32D5-E528-419B-80EE-1475633970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26">
                <a:extLst>
                  <a:ext uri="{FF2B5EF4-FFF2-40B4-BE49-F238E27FC236}">
                    <a16:creationId xmlns:a16="http://schemas.microsoft.com/office/drawing/2014/main" id="{A68ADD35-4FEA-404D-B2F3-23556E6E8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27">
                <a:extLst>
                  <a:ext uri="{FF2B5EF4-FFF2-40B4-BE49-F238E27FC236}">
                    <a16:creationId xmlns:a16="http://schemas.microsoft.com/office/drawing/2014/main" id="{89CF17CA-49E3-4B4A-836A-4FD55C67B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28">
                <a:extLst>
                  <a:ext uri="{FF2B5EF4-FFF2-40B4-BE49-F238E27FC236}">
                    <a16:creationId xmlns:a16="http://schemas.microsoft.com/office/drawing/2014/main" id="{AB394F2E-F3E7-4CED-84A9-35C47AB287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Freeform 29">
                <a:extLst>
                  <a:ext uri="{FF2B5EF4-FFF2-40B4-BE49-F238E27FC236}">
                    <a16:creationId xmlns:a16="http://schemas.microsoft.com/office/drawing/2014/main" id="{FF816C2F-3999-4A9F-8395-5D68ED33A4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30">
                <a:extLst>
                  <a:ext uri="{FF2B5EF4-FFF2-40B4-BE49-F238E27FC236}">
                    <a16:creationId xmlns:a16="http://schemas.microsoft.com/office/drawing/2014/main" id="{82AD6AC6-71D5-4BD8-9185-D3062968B5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31">
                <a:extLst>
                  <a:ext uri="{FF2B5EF4-FFF2-40B4-BE49-F238E27FC236}">
                    <a16:creationId xmlns:a16="http://schemas.microsoft.com/office/drawing/2014/main" id="{743A50C2-65CF-4F4C-B412-6149A93ACF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034" name="Group 76">
              <a:extLst>
                <a:ext uri="{FF2B5EF4-FFF2-40B4-BE49-F238E27FC236}">
                  <a16:creationId xmlns:a16="http://schemas.microsoft.com/office/drawing/2014/main" id="{6C0E7A88-FEDF-4C4F-A6B4-F7DDE9DE92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78" name="Freeform 32">
                <a:extLst>
                  <a:ext uri="{FF2B5EF4-FFF2-40B4-BE49-F238E27FC236}">
                    <a16:creationId xmlns:a16="http://schemas.microsoft.com/office/drawing/2014/main" id="{AE94B3EE-D5C0-4BDE-B6AA-7599F0486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5" name="Freeform 33">
                <a:extLst>
                  <a:ext uri="{FF2B5EF4-FFF2-40B4-BE49-F238E27FC236}">
                    <a16:creationId xmlns:a16="http://schemas.microsoft.com/office/drawing/2014/main" id="{5EF110E8-C00D-454E-8F3A-ECF2D35667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34">
                <a:extLst>
                  <a:ext uri="{FF2B5EF4-FFF2-40B4-BE49-F238E27FC236}">
                    <a16:creationId xmlns:a16="http://schemas.microsoft.com/office/drawing/2014/main" id="{BFC5F327-6927-4F35-9AF6-C45527BB45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6" name="Freeform 35">
                <a:extLst>
                  <a:ext uri="{FF2B5EF4-FFF2-40B4-BE49-F238E27FC236}">
                    <a16:creationId xmlns:a16="http://schemas.microsoft.com/office/drawing/2014/main" id="{BF2D314D-AEDE-418D-9702-D3CDB98C3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36">
                <a:extLst>
                  <a:ext uri="{FF2B5EF4-FFF2-40B4-BE49-F238E27FC236}">
                    <a16:creationId xmlns:a16="http://schemas.microsoft.com/office/drawing/2014/main" id="{64FD07F8-3CA6-4209-9A9E-30609FE9A3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37">
                <a:extLst>
                  <a:ext uri="{FF2B5EF4-FFF2-40B4-BE49-F238E27FC236}">
                    <a16:creationId xmlns:a16="http://schemas.microsoft.com/office/drawing/2014/main" id="{AB0AE24D-CD49-4B57-82E0-780F62AE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38">
                <a:extLst>
                  <a:ext uri="{FF2B5EF4-FFF2-40B4-BE49-F238E27FC236}">
                    <a16:creationId xmlns:a16="http://schemas.microsoft.com/office/drawing/2014/main" id="{66803AF8-6368-45E6-A0B7-C0C4CFFEEB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39">
                <a:extLst>
                  <a:ext uri="{FF2B5EF4-FFF2-40B4-BE49-F238E27FC236}">
                    <a16:creationId xmlns:a16="http://schemas.microsoft.com/office/drawing/2014/main" id="{B4761E05-2792-472B-A814-9616151CF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40">
                <a:extLst>
                  <a:ext uri="{FF2B5EF4-FFF2-40B4-BE49-F238E27FC236}">
                    <a16:creationId xmlns:a16="http://schemas.microsoft.com/office/drawing/2014/main" id="{40B6A261-9427-4E70-9564-048AD009B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Rectangle 41">
                <a:extLst>
                  <a:ext uri="{FF2B5EF4-FFF2-40B4-BE49-F238E27FC236}">
                    <a16:creationId xmlns:a16="http://schemas.microsoft.com/office/drawing/2014/main" id="{68BFDFBE-2286-4123-9436-E1DF84AF494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pic>
        <p:nvPicPr>
          <p:cNvPr id="116" name="Picture 2">
            <a:extLst>
              <a:ext uri="{FF2B5EF4-FFF2-40B4-BE49-F238E27FC236}">
                <a16:creationId xmlns:a16="http://schemas.microsoft.com/office/drawing/2014/main" id="{5B3DE270-418F-47A7-B311-C4D876041D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C23DC87-BE39-49A6-88F0-65BE333430AB}"/>
              </a:ext>
            </a:extLst>
          </p:cNvPr>
          <p:cNvSpPr>
            <a:spLocks noGrp="1"/>
          </p:cNvSpPr>
          <p:nvPr>
            <p:ph type="title"/>
          </p:nvPr>
        </p:nvSpPr>
        <p:spPr>
          <a:xfrm>
            <a:off x="8036041" y="618518"/>
            <a:ext cx="3281003" cy="1478570"/>
          </a:xfrm>
        </p:spPr>
        <p:txBody>
          <a:bodyPr anchor="b">
            <a:normAutofit/>
          </a:bodyPr>
          <a:lstStyle/>
          <a:p>
            <a:r>
              <a:rPr lang="en-US" sz="2800">
                <a:solidFill>
                  <a:srgbClr val="FFFFFF"/>
                </a:solidFill>
              </a:rPr>
              <a:t>Flow Chart</a:t>
            </a:r>
          </a:p>
        </p:txBody>
      </p:sp>
      <p:sp useBgFill="1">
        <p:nvSpPr>
          <p:cNvPr id="118" name="Round Diagonal Corner Rectangle 11">
            <a:extLst>
              <a:ext uri="{FF2B5EF4-FFF2-40B4-BE49-F238E27FC236}">
                <a16:creationId xmlns:a16="http://schemas.microsoft.com/office/drawing/2014/main" id="{A1351C6B-7343-451F-AB4A-1CE294A4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iagram&#10;&#10;Description automatically generated">
            <a:extLst>
              <a:ext uri="{FF2B5EF4-FFF2-40B4-BE49-F238E27FC236}">
                <a16:creationId xmlns:a16="http://schemas.microsoft.com/office/drawing/2014/main" id="{C9DBD705-D122-4E15-BAE8-CC2B771E464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18988" y="1294576"/>
            <a:ext cx="6112382" cy="4263386"/>
          </a:xfrm>
          <a:prstGeom prst="rect">
            <a:avLst/>
          </a:prstGeom>
          <a:noFill/>
          <a:extLst>
            <a:ext uri="{909E8E84-426E-40DD-AFC4-6F175D3DCCD1}">
              <a14:hiddenFill xmlns:a14="http://schemas.microsoft.com/office/drawing/2010/main">
                <a:solidFill>
                  <a:srgbClr val="FFFFFF"/>
                </a:solidFill>
              </a14:hiddenFill>
            </a:ext>
          </a:extLst>
        </p:spPr>
      </p:pic>
      <p:sp>
        <p:nvSpPr>
          <p:cNvPr id="1037" name="Content Placeholder 1029">
            <a:extLst>
              <a:ext uri="{FF2B5EF4-FFF2-40B4-BE49-F238E27FC236}">
                <a16:creationId xmlns:a16="http://schemas.microsoft.com/office/drawing/2014/main" id="{F6833BB1-F269-4D7F-93EB-DF0A41EB6E7C}"/>
              </a:ext>
            </a:extLst>
          </p:cNvPr>
          <p:cNvSpPr>
            <a:spLocks noGrp="1"/>
          </p:cNvSpPr>
          <p:nvPr>
            <p:ph idx="1"/>
          </p:nvPr>
        </p:nvSpPr>
        <p:spPr>
          <a:xfrm>
            <a:off x="8036041" y="2249487"/>
            <a:ext cx="3281004" cy="3541714"/>
          </a:xfrm>
        </p:spPr>
        <p:txBody>
          <a:bodyPr>
            <a:normAutofit/>
          </a:bodyPr>
          <a:lstStyle/>
          <a:p>
            <a:r>
              <a:rPr lang="en-US" sz="1800">
                <a:solidFill>
                  <a:srgbClr val="FFFFFF"/>
                </a:solidFill>
              </a:rPr>
              <a:t>Help visualize problem/code</a:t>
            </a:r>
          </a:p>
        </p:txBody>
      </p:sp>
    </p:spTree>
    <p:extLst>
      <p:ext uri="{BB962C8B-B14F-4D97-AF65-F5344CB8AC3E}">
        <p14:creationId xmlns:p14="http://schemas.microsoft.com/office/powerpoint/2010/main" val="2092766744"/>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15530-0332-41BF-A34D-6E56E47A0A87}"/>
              </a:ext>
            </a:extLst>
          </p:cNvPr>
          <p:cNvSpPr>
            <a:spLocks noGrp="1"/>
          </p:cNvSpPr>
          <p:nvPr>
            <p:ph type="title"/>
          </p:nvPr>
        </p:nvSpPr>
        <p:spPr/>
        <p:txBody>
          <a:bodyPr/>
          <a:lstStyle/>
          <a:p>
            <a:r>
              <a:rPr lang="en-US" sz="3600" dirty="0"/>
              <a:t>Syntax </a:t>
            </a:r>
            <a:br>
              <a:rPr lang="en-US" sz="3600" dirty="0"/>
            </a:br>
            <a:endParaRPr lang="en-US" dirty="0"/>
          </a:p>
        </p:txBody>
      </p:sp>
      <p:sp>
        <p:nvSpPr>
          <p:cNvPr id="3" name="Content Placeholder 2">
            <a:extLst>
              <a:ext uri="{FF2B5EF4-FFF2-40B4-BE49-F238E27FC236}">
                <a16:creationId xmlns:a16="http://schemas.microsoft.com/office/drawing/2014/main" id="{716C10C5-782C-454B-B582-D76D8C5D0056}"/>
              </a:ext>
            </a:extLst>
          </p:cNvPr>
          <p:cNvSpPr>
            <a:spLocks noGrp="1"/>
          </p:cNvSpPr>
          <p:nvPr>
            <p:ph idx="1"/>
          </p:nvPr>
        </p:nvSpPr>
        <p:spPr>
          <a:xfrm>
            <a:off x="1141412" y="1510018"/>
            <a:ext cx="9905999" cy="4865615"/>
          </a:xfrm>
        </p:spPr>
        <p:txBody>
          <a:bodyPr>
            <a:normAutofit fontScale="92500" lnSpcReduction="10000"/>
          </a:bodyPr>
          <a:lstStyle/>
          <a:p>
            <a:r>
              <a:rPr lang="en-US" dirty="0"/>
              <a:t>In a C program, the semicolon is a statement terminator. So each individual statement must be ended with a semicolon. It indicates the end of one logical entity. Given below are two different statements −</a:t>
            </a:r>
          </a:p>
          <a:p>
            <a:pPr marL="914400" lvl="2" indent="0">
              <a:buNone/>
            </a:pPr>
            <a:r>
              <a:rPr lang="en-US" sz="2400" dirty="0" err="1">
                <a:solidFill>
                  <a:schemeClr val="bg1"/>
                </a:solidFill>
              </a:rPr>
              <a:t>printf</a:t>
            </a:r>
            <a:r>
              <a:rPr lang="en-US" sz="2400" dirty="0">
                <a:solidFill>
                  <a:schemeClr val="bg1"/>
                </a:solidFill>
              </a:rPr>
              <a:t>("Hello, World! \n");</a:t>
            </a:r>
          </a:p>
          <a:p>
            <a:pPr marL="914400" lvl="2" indent="0">
              <a:buNone/>
            </a:pPr>
            <a:r>
              <a:rPr lang="en-US" sz="2400" dirty="0">
                <a:solidFill>
                  <a:schemeClr val="bg1"/>
                </a:solidFill>
              </a:rPr>
              <a:t>return 0;</a:t>
            </a:r>
          </a:p>
          <a:p>
            <a:pPr algn="just"/>
            <a:r>
              <a:rPr lang="en-US" b="0" i="0" dirty="0">
                <a:effectLst/>
                <a:latin typeface="Arial" panose="020B0604020202020204" pitchFamily="34" charset="0"/>
              </a:rPr>
              <a:t>A C identifier is a name used to identify a variable, function, or any other user-defined item. An identifier starts with a letter A to Z, a to z, or an underscore '_' followed by zero or more letters, underscores, and digits (0 to 9).</a:t>
            </a:r>
          </a:p>
          <a:p>
            <a:pPr algn="just"/>
            <a:r>
              <a:rPr lang="en-US" b="0" i="0" dirty="0">
                <a:effectLst/>
                <a:latin typeface="Arial" panose="020B0604020202020204" pitchFamily="34" charset="0"/>
              </a:rPr>
              <a:t>C does not allow punctuation characters such as @, $, and % within identifiers. C is a </a:t>
            </a:r>
            <a:r>
              <a:rPr lang="en-US" b="1" i="0" dirty="0">
                <a:effectLst/>
                <a:latin typeface="Arial" panose="020B0604020202020204" pitchFamily="34" charset="0"/>
              </a:rPr>
              <a:t>case-sensitive</a:t>
            </a:r>
            <a:r>
              <a:rPr lang="en-US" b="0" i="0" dirty="0">
                <a:effectLst/>
                <a:latin typeface="Arial" panose="020B0604020202020204" pitchFamily="34" charset="0"/>
              </a:rPr>
              <a:t> programming language.</a:t>
            </a:r>
          </a:p>
          <a:p>
            <a:pPr lvl="2"/>
            <a:endParaRPr lang="en-US" dirty="0">
              <a:solidFill>
                <a:schemeClr val="bg1"/>
              </a:solidFill>
            </a:endParaRPr>
          </a:p>
        </p:txBody>
      </p:sp>
    </p:spTree>
    <p:extLst>
      <p:ext uri="{BB962C8B-B14F-4D97-AF65-F5344CB8AC3E}">
        <p14:creationId xmlns:p14="http://schemas.microsoft.com/office/powerpoint/2010/main" val="40431047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7EFFB-53BD-4623-BE0C-8E5135168FC7}"/>
              </a:ext>
            </a:extLst>
          </p:cNvPr>
          <p:cNvSpPr>
            <a:spLocks noGrp="1"/>
          </p:cNvSpPr>
          <p:nvPr>
            <p:ph type="title"/>
          </p:nvPr>
        </p:nvSpPr>
        <p:spPr/>
        <p:txBody>
          <a:bodyPr/>
          <a:lstStyle/>
          <a:p>
            <a:r>
              <a:rPr lang="en-US" sz="3600" dirty="0"/>
              <a:t>Debugging</a:t>
            </a:r>
            <a:br>
              <a:rPr lang="en-US" sz="3600" dirty="0"/>
            </a:br>
            <a:endParaRPr lang="en-US" dirty="0"/>
          </a:p>
        </p:txBody>
      </p:sp>
      <p:sp>
        <p:nvSpPr>
          <p:cNvPr id="3" name="Content Placeholder 2">
            <a:extLst>
              <a:ext uri="{FF2B5EF4-FFF2-40B4-BE49-F238E27FC236}">
                <a16:creationId xmlns:a16="http://schemas.microsoft.com/office/drawing/2014/main" id="{C22BA5F4-C7EA-4762-A682-428C910AABC0}"/>
              </a:ext>
            </a:extLst>
          </p:cNvPr>
          <p:cNvSpPr>
            <a:spLocks noGrp="1"/>
          </p:cNvSpPr>
          <p:nvPr>
            <p:ph idx="1"/>
          </p:nvPr>
        </p:nvSpPr>
        <p:spPr/>
        <p:txBody>
          <a:bodyPr/>
          <a:lstStyle/>
          <a:p>
            <a:r>
              <a:rPr lang="en-US"/>
              <a:t>Breakpoints</a:t>
            </a:r>
          </a:p>
          <a:p>
            <a:r>
              <a:rPr lang="en-US"/>
              <a:t>Step In, Step Over, Step Out</a:t>
            </a:r>
          </a:p>
          <a:p>
            <a:r>
              <a:rPr lang="en-US"/>
              <a:t>Watch expressions</a:t>
            </a:r>
          </a:p>
          <a:p>
            <a:r>
              <a:rPr lang="en-US"/>
              <a:t>Test Cases</a:t>
            </a:r>
          </a:p>
          <a:p>
            <a:r>
              <a:rPr lang="en-US"/>
              <a:t>Print Debugging</a:t>
            </a:r>
          </a:p>
          <a:p>
            <a:r>
              <a:rPr lang="en-US"/>
              <a:t>Rubber Ducky</a:t>
            </a:r>
          </a:p>
        </p:txBody>
      </p:sp>
    </p:spTree>
    <p:extLst>
      <p:ext uri="{BB962C8B-B14F-4D97-AF65-F5344CB8AC3E}">
        <p14:creationId xmlns:p14="http://schemas.microsoft.com/office/powerpoint/2010/main" val="1521215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CE5F-34E5-4C6B-890A-2E460392BC33}"/>
              </a:ext>
            </a:extLst>
          </p:cNvPr>
          <p:cNvSpPr>
            <a:spLocks noGrp="1"/>
          </p:cNvSpPr>
          <p:nvPr>
            <p:ph type="title"/>
          </p:nvPr>
        </p:nvSpPr>
        <p:spPr/>
        <p:txBody>
          <a:bodyPr/>
          <a:lstStyle/>
          <a:p>
            <a:r>
              <a:rPr lang="en-US" dirty="0"/>
              <a:t>Example 1: Rock Paper Scissors </a:t>
            </a:r>
          </a:p>
        </p:txBody>
      </p:sp>
      <p:sp>
        <p:nvSpPr>
          <p:cNvPr id="5" name="TextBox 4">
            <a:extLst>
              <a:ext uri="{FF2B5EF4-FFF2-40B4-BE49-F238E27FC236}">
                <a16:creationId xmlns:a16="http://schemas.microsoft.com/office/drawing/2014/main" id="{C81ACAA1-5E6D-483B-B14A-E58A12B561C8}"/>
              </a:ext>
            </a:extLst>
          </p:cNvPr>
          <p:cNvSpPr txBox="1"/>
          <p:nvPr/>
        </p:nvSpPr>
        <p:spPr>
          <a:xfrm>
            <a:off x="2231473" y="3246431"/>
            <a:ext cx="7499756" cy="461665"/>
          </a:xfrm>
          <a:prstGeom prst="rect">
            <a:avLst/>
          </a:prstGeom>
          <a:noFill/>
        </p:spPr>
        <p:txBody>
          <a:bodyPr wrap="square">
            <a:spAutoFit/>
          </a:bodyPr>
          <a:lstStyle/>
          <a:p>
            <a:r>
              <a:rPr lang="en-US" sz="2400" dirty="0"/>
              <a:t>https://www.geeksforgeeks.org/rock-paper-scissor-in-c/</a:t>
            </a:r>
          </a:p>
        </p:txBody>
      </p:sp>
    </p:spTree>
    <p:extLst>
      <p:ext uri="{BB962C8B-B14F-4D97-AF65-F5344CB8AC3E}">
        <p14:creationId xmlns:p14="http://schemas.microsoft.com/office/powerpoint/2010/main" val="2072981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1FBB-93B6-4C89-B632-A0D39FD37AA1}"/>
              </a:ext>
            </a:extLst>
          </p:cNvPr>
          <p:cNvSpPr>
            <a:spLocks noGrp="1"/>
          </p:cNvSpPr>
          <p:nvPr>
            <p:ph type="title"/>
          </p:nvPr>
        </p:nvSpPr>
        <p:spPr/>
        <p:txBody>
          <a:bodyPr/>
          <a:lstStyle/>
          <a:p>
            <a:r>
              <a:rPr lang="en-US" sz="3600" dirty="0"/>
              <a:t>Data Types</a:t>
            </a:r>
            <a:br>
              <a:rPr lang="en-US" sz="3600" dirty="0"/>
            </a:br>
            <a:endParaRPr lang="en-US" dirty="0"/>
          </a:p>
        </p:txBody>
      </p:sp>
      <p:sp>
        <p:nvSpPr>
          <p:cNvPr id="3" name="Content Placeholder 2">
            <a:extLst>
              <a:ext uri="{FF2B5EF4-FFF2-40B4-BE49-F238E27FC236}">
                <a16:creationId xmlns:a16="http://schemas.microsoft.com/office/drawing/2014/main" id="{C06B892E-EFD8-48A1-88E1-6A3D29B492AC}"/>
              </a:ext>
            </a:extLst>
          </p:cNvPr>
          <p:cNvSpPr>
            <a:spLocks noGrp="1"/>
          </p:cNvSpPr>
          <p:nvPr>
            <p:ph idx="1"/>
          </p:nvPr>
        </p:nvSpPr>
        <p:spPr>
          <a:xfrm>
            <a:off x="1141412" y="1357803"/>
            <a:ext cx="9905999" cy="3541714"/>
          </a:xfrm>
        </p:spPr>
        <p:txBody>
          <a:bodyPr/>
          <a:lstStyle/>
          <a:p>
            <a:r>
              <a:rPr lang="en-US" b="0" i="0" dirty="0">
                <a:effectLst/>
                <a:latin typeface="Arial" panose="020B0604020202020204" pitchFamily="34" charset="0"/>
              </a:rPr>
              <a:t>Integer Types</a:t>
            </a:r>
          </a:p>
          <a:p>
            <a:endParaRPr lang="en-US" dirty="0"/>
          </a:p>
        </p:txBody>
      </p:sp>
      <p:pic>
        <p:nvPicPr>
          <p:cNvPr id="5" name="Picture 4">
            <a:extLst>
              <a:ext uri="{FF2B5EF4-FFF2-40B4-BE49-F238E27FC236}">
                <a16:creationId xmlns:a16="http://schemas.microsoft.com/office/drawing/2014/main" id="{4DDC9A0D-87F1-4151-ABFC-15394A58EEB7}"/>
              </a:ext>
            </a:extLst>
          </p:cNvPr>
          <p:cNvPicPr>
            <a:picLocks noChangeAspect="1"/>
          </p:cNvPicPr>
          <p:nvPr/>
        </p:nvPicPr>
        <p:blipFill>
          <a:blip r:embed="rId2"/>
          <a:stretch>
            <a:fillRect/>
          </a:stretch>
        </p:blipFill>
        <p:spPr>
          <a:xfrm>
            <a:off x="2663051" y="1958168"/>
            <a:ext cx="5589574" cy="4359506"/>
          </a:xfrm>
          <a:prstGeom prst="rect">
            <a:avLst/>
          </a:prstGeom>
        </p:spPr>
      </p:pic>
    </p:spTree>
    <p:extLst>
      <p:ext uri="{BB962C8B-B14F-4D97-AF65-F5344CB8AC3E}">
        <p14:creationId xmlns:p14="http://schemas.microsoft.com/office/powerpoint/2010/main" val="4276202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1FBB-93B6-4C89-B632-A0D39FD37AA1}"/>
              </a:ext>
            </a:extLst>
          </p:cNvPr>
          <p:cNvSpPr>
            <a:spLocks noGrp="1"/>
          </p:cNvSpPr>
          <p:nvPr>
            <p:ph type="title"/>
          </p:nvPr>
        </p:nvSpPr>
        <p:spPr/>
        <p:txBody>
          <a:bodyPr/>
          <a:lstStyle/>
          <a:p>
            <a:r>
              <a:rPr lang="en-US" sz="3600" dirty="0"/>
              <a:t>Data Types</a:t>
            </a:r>
            <a:br>
              <a:rPr lang="en-US" sz="3600" dirty="0"/>
            </a:br>
            <a:endParaRPr lang="en-US" dirty="0"/>
          </a:p>
        </p:txBody>
      </p:sp>
      <p:sp>
        <p:nvSpPr>
          <p:cNvPr id="3" name="Content Placeholder 2">
            <a:extLst>
              <a:ext uri="{FF2B5EF4-FFF2-40B4-BE49-F238E27FC236}">
                <a16:creationId xmlns:a16="http://schemas.microsoft.com/office/drawing/2014/main" id="{C06B892E-EFD8-48A1-88E1-6A3D29B492AC}"/>
              </a:ext>
            </a:extLst>
          </p:cNvPr>
          <p:cNvSpPr>
            <a:spLocks noGrp="1"/>
          </p:cNvSpPr>
          <p:nvPr>
            <p:ph idx="1"/>
          </p:nvPr>
        </p:nvSpPr>
        <p:spPr>
          <a:xfrm>
            <a:off x="1141412" y="1357802"/>
            <a:ext cx="9905999" cy="5126887"/>
          </a:xfrm>
        </p:spPr>
        <p:txBody>
          <a:bodyPr>
            <a:normAutofit/>
          </a:bodyPr>
          <a:lstStyle/>
          <a:p>
            <a:r>
              <a:rPr lang="en-US" b="0" i="0" dirty="0">
                <a:effectLst/>
                <a:latin typeface="Arial" panose="020B0604020202020204" pitchFamily="34" charset="0"/>
              </a:rPr>
              <a:t>Floating-Point Type</a:t>
            </a:r>
          </a:p>
          <a:p>
            <a:endParaRPr lang="en-US" dirty="0"/>
          </a:p>
          <a:p>
            <a:endParaRPr lang="en-US" dirty="0"/>
          </a:p>
          <a:p>
            <a:endParaRPr lang="en-US" dirty="0"/>
          </a:p>
          <a:p>
            <a:endParaRPr lang="en-US" dirty="0"/>
          </a:p>
          <a:p>
            <a:endParaRPr lang="en-US" dirty="0"/>
          </a:p>
          <a:p>
            <a:pPr marL="0" indent="0">
              <a:buNone/>
            </a:pPr>
            <a:endParaRPr lang="en-US" dirty="0"/>
          </a:p>
          <a:p>
            <a:r>
              <a:rPr lang="en-US" b="0" i="0" dirty="0">
                <a:effectLst/>
                <a:latin typeface="Arial" panose="020B0604020202020204" pitchFamily="34" charset="0"/>
              </a:rPr>
              <a:t>Void type and keyword is used to specify that no value is available. This can be used for function outputs or arguments.</a:t>
            </a:r>
          </a:p>
          <a:p>
            <a:endParaRPr lang="en-US" dirty="0"/>
          </a:p>
        </p:txBody>
      </p:sp>
      <p:pic>
        <p:nvPicPr>
          <p:cNvPr id="6" name="Picture 5">
            <a:extLst>
              <a:ext uri="{FF2B5EF4-FFF2-40B4-BE49-F238E27FC236}">
                <a16:creationId xmlns:a16="http://schemas.microsoft.com/office/drawing/2014/main" id="{78475304-8694-4093-9428-5743F284BFD0}"/>
              </a:ext>
            </a:extLst>
          </p:cNvPr>
          <p:cNvPicPr>
            <a:picLocks noChangeAspect="1"/>
          </p:cNvPicPr>
          <p:nvPr/>
        </p:nvPicPr>
        <p:blipFill>
          <a:blip r:embed="rId2"/>
          <a:stretch>
            <a:fillRect/>
          </a:stretch>
        </p:blipFill>
        <p:spPr>
          <a:xfrm>
            <a:off x="1616322" y="2423017"/>
            <a:ext cx="8791575" cy="2476500"/>
          </a:xfrm>
          <a:prstGeom prst="rect">
            <a:avLst/>
          </a:prstGeom>
        </p:spPr>
      </p:pic>
    </p:spTree>
    <p:extLst>
      <p:ext uri="{BB962C8B-B14F-4D97-AF65-F5344CB8AC3E}">
        <p14:creationId xmlns:p14="http://schemas.microsoft.com/office/powerpoint/2010/main" val="773416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A067-75BC-466D-81B6-01955DC3B5FE}"/>
              </a:ext>
            </a:extLst>
          </p:cNvPr>
          <p:cNvSpPr>
            <a:spLocks noGrp="1"/>
          </p:cNvSpPr>
          <p:nvPr>
            <p:ph type="title"/>
          </p:nvPr>
        </p:nvSpPr>
        <p:spPr/>
        <p:txBody>
          <a:bodyPr/>
          <a:lstStyle/>
          <a:p>
            <a:r>
              <a:rPr lang="en-US" sz="3600" dirty="0"/>
              <a:t>Strings</a:t>
            </a:r>
            <a:br>
              <a:rPr lang="en-US" sz="3600" dirty="0"/>
            </a:br>
            <a:endParaRPr lang="en-US" dirty="0"/>
          </a:p>
        </p:txBody>
      </p:sp>
      <p:sp>
        <p:nvSpPr>
          <p:cNvPr id="3" name="Content Placeholder 2">
            <a:extLst>
              <a:ext uri="{FF2B5EF4-FFF2-40B4-BE49-F238E27FC236}">
                <a16:creationId xmlns:a16="http://schemas.microsoft.com/office/drawing/2014/main" id="{C05D92D4-5F25-4C36-B709-DE30D5A4C816}"/>
              </a:ext>
            </a:extLst>
          </p:cNvPr>
          <p:cNvSpPr>
            <a:spLocks noGrp="1"/>
          </p:cNvSpPr>
          <p:nvPr>
            <p:ph idx="1"/>
          </p:nvPr>
        </p:nvSpPr>
        <p:spPr>
          <a:xfrm>
            <a:off x="1242080" y="1658142"/>
            <a:ext cx="9905999" cy="4581339"/>
          </a:xfrm>
        </p:spPr>
        <p:txBody>
          <a:bodyPr>
            <a:normAutofit/>
          </a:bodyPr>
          <a:lstStyle/>
          <a:p>
            <a:r>
              <a:rPr lang="en-US" dirty="0"/>
              <a:t>Strings are a special type which are actually just a one-dimensional array of characters terminated by a null character  ‘\0’.</a:t>
            </a:r>
          </a:p>
          <a:p>
            <a:r>
              <a:rPr lang="en-US" dirty="0"/>
              <a:t>The first way to create a string is by defining an array of individual characters: </a:t>
            </a:r>
            <a:r>
              <a:rPr lang="en-US" dirty="0">
                <a:solidFill>
                  <a:schemeClr val="bg1"/>
                </a:solidFill>
              </a:rPr>
              <a:t>char greeting[6] = {'H', 'e', 'l', 'l', 'o', '\0’}; </a:t>
            </a:r>
          </a:p>
          <a:p>
            <a:r>
              <a:rPr lang="en-US" dirty="0"/>
              <a:t>The second way is by using “” and also defining a char array:</a:t>
            </a:r>
          </a:p>
          <a:p>
            <a:pPr marL="0" indent="0" algn="ctr">
              <a:buNone/>
            </a:pPr>
            <a:r>
              <a:rPr lang="en-US" dirty="0">
                <a:solidFill>
                  <a:schemeClr val="bg1"/>
                </a:solidFill>
              </a:rPr>
              <a:t>char greeting[] = “Hello”;</a:t>
            </a:r>
          </a:p>
          <a:p>
            <a:r>
              <a:rPr lang="en-US" dirty="0"/>
              <a:t>In the second method, the compiler will include the null character at the end of the array automatically.</a:t>
            </a:r>
          </a:p>
        </p:txBody>
      </p:sp>
    </p:spTree>
    <p:extLst>
      <p:ext uri="{BB962C8B-B14F-4D97-AF65-F5344CB8AC3E}">
        <p14:creationId xmlns:p14="http://schemas.microsoft.com/office/powerpoint/2010/main" val="1460790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6FF2-F99F-4240-B54E-2505FB8852F9}"/>
              </a:ext>
            </a:extLst>
          </p:cNvPr>
          <p:cNvSpPr>
            <a:spLocks noGrp="1"/>
          </p:cNvSpPr>
          <p:nvPr>
            <p:ph type="title"/>
          </p:nvPr>
        </p:nvSpPr>
        <p:spPr/>
        <p:txBody>
          <a:bodyPr/>
          <a:lstStyle/>
          <a:p>
            <a:r>
              <a:rPr lang="en-US" sz="3600" dirty="0"/>
              <a:t>Variables</a:t>
            </a:r>
            <a:br>
              <a:rPr lang="en-US" sz="3600" dirty="0"/>
            </a:br>
            <a:endParaRPr lang="en-US" dirty="0"/>
          </a:p>
        </p:txBody>
      </p:sp>
      <p:sp>
        <p:nvSpPr>
          <p:cNvPr id="3" name="Content Placeholder 2">
            <a:extLst>
              <a:ext uri="{FF2B5EF4-FFF2-40B4-BE49-F238E27FC236}">
                <a16:creationId xmlns:a16="http://schemas.microsoft.com/office/drawing/2014/main" id="{29F6C372-7BB0-4AA1-A50B-D21666CACBC9}"/>
              </a:ext>
            </a:extLst>
          </p:cNvPr>
          <p:cNvSpPr>
            <a:spLocks noGrp="1"/>
          </p:cNvSpPr>
          <p:nvPr>
            <p:ph idx="1"/>
          </p:nvPr>
        </p:nvSpPr>
        <p:spPr>
          <a:xfrm>
            <a:off x="1141412" y="1357803"/>
            <a:ext cx="9905999" cy="3541714"/>
          </a:xfrm>
        </p:spPr>
        <p:txBody>
          <a:bodyPr/>
          <a:lstStyle/>
          <a:p>
            <a:r>
              <a:rPr lang="en-US" dirty="0"/>
              <a:t>A variable is a storage area that our programs can modify. A variable always has a data-type</a:t>
            </a:r>
          </a:p>
          <a:p>
            <a:endParaRPr lang="en-US" dirty="0"/>
          </a:p>
        </p:txBody>
      </p:sp>
      <p:pic>
        <p:nvPicPr>
          <p:cNvPr id="5" name="Picture 4">
            <a:extLst>
              <a:ext uri="{FF2B5EF4-FFF2-40B4-BE49-F238E27FC236}">
                <a16:creationId xmlns:a16="http://schemas.microsoft.com/office/drawing/2014/main" id="{36BD2EB4-C6D5-4A6A-9135-C81862EC498D}"/>
              </a:ext>
            </a:extLst>
          </p:cNvPr>
          <p:cNvPicPr>
            <a:picLocks noChangeAspect="1"/>
          </p:cNvPicPr>
          <p:nvPr/>
        </p:nvPicPr>
        <p:blipFill>
          <a:blip r:embed="rId2"/>
          <a:stretch>
            <a:fillRect/>
          </a:stretch>
        </p:blipFill>
        <p:spPr>
          <a:xfrm>
            <a:off x="3160169" y="2456873"/>
            <a:ext cx="5258162" cy="4253345"/>
          </a:xfrm>
          <a:prstGeom prst="rect">
            <a:avLst/>
          </a:prstGeom>
        </p:spPr>
      </p:pic>
    </p:spTree>
    <p:extLst>
      <p:ext uri="{BB962C8B-B14F-4D97-AF65-F5344CB8AC3E}">
        <p14:creationId xmlns:p14="http://schemas.microsoft.com/office/powerpoint/2010/main" val="1511787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6FF2-F99F-4240-B54E-2505FB8852F9}"/>
              </a:ext>
            </a:extLst>
          </p:cNvPr>
          <p:cNvSpPr>
            <a:spLocks noGrp="1"/>
          </p:cNvSpPr>
          <p:nvPr>
            <p:ph type="title"/>
          </p:nvPr>
        </p:nvSpPr>
        <p:spPr/>
        <p:txBody>
          <a:bodyPr/>
          <a:lstStyle/>
          <a:p>
            <a:r>
              <a:rPr lang="en-US" sz="3600" dirty="0"/>
              <a:t>Variables</a:t>
            </a:r>
            <a:br>
              <a:rPr lang="en-US" sz="3600" dirty="0"/>
            </a:br>
            <a:endParaRPr lang="en-US" dirty="0"/>
          </a:p>
        </p:txBody>
      </p:sp>
      <p:sp>
        <p:nvSpPr>
          <p:cNvPr id="3" name="Content Placeholder 2">
            <a:extLst>
              <a:ext uri="{FF2B5EF4-FFF2-40B4-BE49-F238E27FC236}">
                <a16:creationId xmlns:a16="http://schemas.microsoft.com/office/drawing/2014/main" id="{29F6C372-7BB0-4AA1-A50B-D21666CACBC9}"/>
              </a:ext>
            </a:extLst>
          </p:cNvPr>
          <p:cNvSpPr>
            <a:spLocks noGrp="1"/>
          </p:cNvSpPr>
          <p:nvPr>
            <p:ph idx="1"/>
          </p:nvPr>
        </p:nvSpPr>
        <p:spPr>
          <a:xfrm>
            <a:off x="1141413" y="1357803"/>
            <a:ext cx="7834807" cy="2752803"/>
          </a:xfrm>
        </p:spPr>
        <p:txBody>
          <a:bodyPr>
            <a:normAutofit fontScale="92500" lnSpcReduction="20000"/>
          </a:bodyPr>
          <a:lstStyle/>
          <a:p>
            <a:r>
              <a:rPr lang="en-US" dirty="0"/>
              <a:t>A variable is defined with the following syntax:</a:t>
            </a:r>
          </a:p>
          <a:p>
            <a:pPr marL="914400" lvl="2" indent="0">
              <a:buNone/>
            </a:pPr>
            <a:r>
              <a:rPr lang="en-US" sz="2800" dirty="0">
                <a:solidFill>
                  <a:schemeClr val="bg1"/>
                </a:solidFill>
              </a:rPr>
              <a:t>&lt;type&gt; &lt;variable name&gt;;</a:t>
            </a:r>
          </a:p>
          <a:p>
            <a:pPr marL="914400" lvl="2" indent="0">
              <a:buNone/>
            </a:pPr>
            <a:r>
              <a:rPr lang="en-US" sz="2800" dirty="0">
                <a:solidFill>
                  <a:schemeClr val="bg1"/>
                </a:solidFill>
              </a:rPr>
              <a:t>int x, y, z;</a:t>
            </a:r>
          </a:p>
          <a:p>
            <a:pPr marL="914400" lvl="2" indent="0">
              <a:buNone/>
            </a:pPr>
            <a:r>
              <a:rPr lang="en-US" sz="2800" dirty="0">
                <a:solidFill>
                  <a:schemeClr val="bg1"/>
                </a:solidFill>
              </a:rPr>
              <a:t>char a, b, example;</a:t>
            </a:r>
          </a:p>
          <a:p>
            <a:pPr marL="914400" lvl="2" indent="0">
              <a:buNone/>
            </a:pPr>
            <a:r>
              <a:rPr lang="en-US" sz="2800" dirty="0">
                <a:solidFill>
                  <a:schemeClr val="bg1"/>
                </a:solidFill>
              </a:rPr>
              <a:t>float </a:t>
            </a:r>
            <a:r>
              <a:rPr lang="en-US" sz="2800" dirty="0" err="1">
                <a:solidFill>
                  <a:schemeClr val="bg1"/>
                </a:solidFill>
              </a:rPr>
              <a:t>var_f</a:t>
            </a:r>
            <a:r>
              <a:rPr lang="en-US" sz="2800" dirty="0">
                <a:solidFill>
                  <a:schemeClr val="bg1"/>
                </a:solidFill>
              </a:rPr>
              <a:t>;</a:t>
            </a:r>
          </a:p>
          <a:p>
            <a:pPr marL="914400" lvl="2" indent="0">
              <a:buNone/>
            </a:pPr>
            <a:r>
              <a:rPr lang="en-US" sz="2800" dirty="0">
                <a:solidFill>
                  <a:schemeClr val="bg1"/>
                </a:solidFill>
              </a:rPr>
              <a:t>double decimal8;</a:t>
            </a:r>
            <a:r>
              <a:rPr lang="en-US" dirty="0"/>
              <a:t> </a:t>
            </a:r>
          </a:p>
          <a:p>
            <a:endParaRPr lang="en-US" dirty="0"/>
          </a:p>
        </p:txBody>
      </p:sp>
      <p:sp>
        <p:nvSpPr>
          <p:cNvPr id="6" name="Content Placeholder 2">
            <a:extLst>
              <a:ext uri="{FF2B5EF4-FFF2-40B4-BE49-F238E27FC236}">
                <a16:creationId xmlns:a16="http://schemas.microsoft.com/office/drawing/2014/main" id="{4AA278F6-035B-4B90-9EE8-A4AD31D86229}"/>
              </a:ext>
            </a:extLst>
          </p:cNvPr>
          <p:cNvSpPr txBox="1">
            <a:spLocks/>
          </p:cNvSpPr>
          <p:nvPr/>
        </p:nvSpPr>
        <p:spPr>
          <a:xfrm>
            <a:off x="1141413" y="3995795"/>
            <a:ext cx="8380093" cy="275734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t>A variable can then be initialized in a later line, or at the same time it is defined</a:t>
            </a:r>
          </a:p>
          <a:p>
            <a:pPr marL="914400" lvl="2" indent="0">
              <a:buFont typeface="Arial" panose="020B0604020202020204" pitchFamily="34" charset="0"/>
              <a:buNone/>
            </a:pPr>
            <a:r>
              <a:rPr lang="en-US" sz="2800" dirty="0">
                <a:solidFill>
                  <a:schemeClr val="bg1"/>
                </a:solidFill>
              </a:rPr>
              <a:t>int z = 99;</a:t>
            </a:r>
          </a:p>
          <a:p>
            <a:pPr marL="914400" lvl="2" indent="0">
              <a:buFont typeface="Arial" panose="020B0604020202020204" pitchFamily="34" charset="0"/>
              <a:buNone/>
            </a:pPr>
            <a:r>
              <a:rPr lang="en-US" sz="2800" dirty="0">
                <a:solidFill>
                  <a:schemeClr val="bg1"/>
                </a:solidFill>
              </a:rPr>
              <a:t>example = ‘F’;</a:t>
            </a:r>
          </a:p>
          <a:p>
            <a:endParaRPr lang="en-US" dirty="0"/>
          </a:p>
        </p:txBody>
      </p:sp>
    </p:spTree>
    <p:extLst>
      <p:ext uri="{BB962C8B-B14F-4D97-AF65-F5344CB8AC3E}">
        <p14:creationId xmlns:p14="http://schemas.microsoft.com/office/powerpoint/2010/main" val="14416313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D805340C4F99459C87109B8ED68035" ma:contentTypeVersion="8" ma:contentTypeDescription="Create a new document." ma:contentTypeScope="" ma:versionID="53eb838513c82c08a940a2d11e7dead7">
  <xsd:schema xmlns:xsd="http://www.w3.org/2001/XMLSchema" xmlns:xs="http://www.w3.org/2001/XMLSchema" xmlns:p="http://schemas.microsoft.com/office/2006/metadata/properties" xmlns:ns2="296f8fb1-b773-4894-995c-1b4e28a71548" targetNamespace="http://schemas.microsoft.com/office/2006/metadata/properties" ma:root="true" ma:fieldsID="6a7e5386ea40b61884aec08e7cb59390" ns2:_="">
    <xsd:import namespace="296f8fb1-b773-4894-995c-1b4e28a7154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6f8fb1-b773-4894-995c-1b4e28a715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296f8fb1-b773-4894-995c-1b4e28a71548" xsi:nil="true"/>
  </documentManagement>
</p:properties>
</file>

<file path=customXml/itemProps1.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2.xml><?xml version="1.0" encoding="utf-8"?>
<ds:datastoreItem xmlns:ds="http://schemas.openxmlformats.org/officeDocument/2006/customXml" ds:itemID="{D36A0144-CC8A-40E5-8646-C584BC3A8986}">
  <ds:schemaRefs>
    <ds:schemaRef ds:uri="296f8fb1-b773-4894-995c-1b4e28a715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41CBB0-BAA0-4983-8F2B-E10AF3358DA8}">
  <ds:schemaRefs>
    <ds:schemaRef ds:uri="296f8fb1-b773-4894-995c-1b4e28a71548"/>
    <ds:schemaRef ds:uri="71af3243-3dd4-4a8d-8c0d-dd76da1f02a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Circuit design</Template>
  <TotalTime>470</TotalTime>
  <Words>2534</Words>
  <Application>Microsoft Office PowerPoint</Application>
  <PresentationFormat>Widescreen</PresentationFormat>
  <Paragraphs>252</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Tw Cen MT</vt:lpstr>
      <vt:lpstr>Circuit</vt:lpstr>
      <vt:lpstr>Introduction to Programming in c</vt:lpstr>
      <vt:lpstr>ToPICs List</vt:lpstr>
      <vt:lpstr>Compilation  </vt:lpstr>
      <vt:lpstr>Syntax  </vt:lpstr>
      <vt:lpstr>Data Types </vt:lpstr>
      <vt:lpstr>Data Types </vt:lpstr>
      <vt:lpstr>Strings </vt:lpstr>
      <vt:lpstr>Variables </vt:lpstr>
      <vt:lpstr>Variables </vt:lpstr>
      <vt:lpstr>Constants </vt:lpstr>
      <vt:lpstr>Print &amp; Scan I/o</vt:lpstr>
      <vt:lpstr>Print &amp; Scan I/o Example</vt:lpstr>
      <vt:lpstr>Comments </vt:lpstr>
      <vt:lpstr>Operators </vt:lpstr>
      <vt:lpstr>Logic (Decision Making) </vt:lpstr>
      <vt:lpstr>Logic (Decision Making) </vt:lpstr>
      <vt:lpstr>Logic (Decision Making) </vt:lpstr>
      <vt:lpstr>Loops </vt:lpstr>
      <vt:lpstr>Loops While &amp; Do While</vt:lpstr>
      <vt:lpstr>Loops for</vt:lpstr>
      <vt:lpstr>Arrays </vt:lpstr>
      <vt:lpstr>Arrays </vt:lpstr>
      <vt:lpstr>Arrays </vt:lpstr>
      <vt:lpstr>Arrays </vt:lpstr>
      <vt:lpstr>Arrays </vt:lpstr>
      <vt:lpstr>Arrays </vt:lpstr>
      <vt:lpstr>Functions </vt:lpstr>
      <vt:lpstr>Functions </vt:lpstr>
      <vt:lpstr>Functions </vt:lpstr>
      <vt:lpstr>Functions </vt:lpstr>
      <vt:lpstr>Functions </vt:lpstr>
      <vt:lpstr>Functions </vt:lpstr>
      <vt:lpstr>Header Files </vt:lpstr>
      <vt:lpstr>Header Files </vt:lpstr>
      <vt:lpstr>Header Files </vt:lpstr>
      <vt:lpstr>Header Files </vt:lpstr>
      <vt:lpstr>Project Structure </vt:lpstr>
      <vt:lpstr>Design Flow </vt:lpstr>
      <vt:lpstr>Flow Chart</vt:lpstr>
      <vt:lpstr>Debugging </vt:lpstr>
      <vt:lpstr>Example 1: Rock Paper Scissors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David Carvajal</dc:creator>
  <cp:lastModifiedBy>David Carvajal</cp:lastModifiedBy>
  <cp:revision>8</cp:revision>
  <dcterms:created xsi:type="dcterms:W3CDTF">2021-07-06T22:15:09Z</dcterms:created>
  <dcterms:modified xsi:type="dcterms:W3CDTF">2021-07-08T04:08:14Z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0x01010075D805340C4F99459C87109B8ED68035</vt:lpwstr>
  </property>
</Properties>
</file>